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497" r:id="rId2"/>
    <p:sldId id="280" r:id="rId3"/>
    <p:sldId id="258" r:id="rId4"/>
    <p:sldId id="259" r:id="rId5"/>
    <p:sldId id="314" r:id="rId6"/>
    <p:sldId id="260" r:id="rId7"/>
    <p:sldId id="261" r:id="rId8"/>
    <p:sldId id="262" r:id="rId9"/>
    <p:sldId id="263" r:id="rId10"/>
    <p:sldId id="264" r:id="rId11"/>
    <p:sldId id="265" r:id="rId12"/>
    <p:sldId id="268" r:id="rId13"/>
    <p:sldId id="269" r:id="rId14"/>
    <p:sldId id="498" r:id="rId15"/>
    <p:sldId id="270" r:id="rId16"/>
    <p:sldId id="274" r:id="rId17"/>
    <p:sldId id="271" r:id="rId18"/>
    <p:sldId id="272" r:id="rId19"/>
    <p:sldId id="273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Cormorant" panose="00000500000000000000" pitchFamily="50" charset="-52"/>
      <p:regular r:id="rId28"/>
    </p:embeddedFont>
    <p:embeddedFont>
      <p:font typeface="HelveticaNeue LT CYR 57 Cond" panose="02000506050000020004" pitchFamily="2" charset="-52"/>
      <p:regular r:id="rId29"/>
      <p:bold r:id="rId30"/>
    </p:embeddedFont>
    <p:embeddedFont>
      <p:font typeface="HelveticaNeueCyr" panose="02000503040000020004" pitchFamily="2" charset="-52"/>
      <p:regular r:id="rId31"/>
      <p:bold r:id="rId32"/>
      <p:italic r:id="rId33"/>
      <p:boldItalic r:id="rId34"/>
    </p:embeddedFont>
    <p:embeddedFont>
      <p:font typeface="Menlo" panose="020B0609030804020204" pitchFamily="49" charset="0"/>
      <p:regular r:id="rId3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120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ихаил Попов" userId="1ff28dec684c2c56" providerId="LiveId" clId="{175D99EE-7B8B-45D6-BAF2-1F156CE8BF03}"/>
    <pc:docChg chg="undo custSel addSld delSld modSld sldOrd">
      <pc:chgData name="Михаил Попов" userId="1ff28dec684c2c56" providerId="LiveId" clId="{175D99EE-7B8B-45D6-BAF2-1F156CE8BF03}" dt="2020-12-11T16:41:03.329" v="1176" actId="20577"/>
      <pc:docMkLst>
        <pc:docMk/>
      </pc:docMkLst>
      <pc:sldChg chg="modSp mod">
        <pc:chgData name="Михаил Попов" userId="1ff28dec684c2c56" providerId="LiveId" clId="{175D99EE-7B8B-45D6-BAF2-1F156CE8BF03}" dt="2020-12-10T20:47:55.122" v="1" actId="20577"/>
        <pc:sldMkLst>
          <pc:docMk/>
          <pc:sldMk cId="1796929494" sldId="256"/>
        </pc:sldMkLst>
        <pc:spChg chg="mod">
          <ac:chgData name="Михаил Попов" userId="1ff28dec684c2c56" providerId="LiveId" clId="{175D99EE-7B8B-45D6-BAF2-1F156CE8BF03}" dt="2020-12-10T20:47:55.122" v="1" actId="20577"/>
          <ac:spMkLst>
            <pc:docMk/>
            <pc:sldMk cId="1796929494" sldId="256"/>
            <ac:spMk id="3" creationId="{428FA8B8-3D63-4875-A518-F84390C28ACE}"/>
          </ac:spMkLst>
        </pc:spChg>
      </pc:sldChg>
      <pc:sldChg chg="addSp delSp modSp mod ord modAnim">
        <pc:chgData name="Михаил Попов" userId="1ff28dec684c2c56" providerId="LiveId" clId="{175D99EE-7B8B-45D6-BAF2-1F156CE8BF03}" dt="2020-12-11T16:34:50.603" v="1037"/>
        <pc:sldMkLst>
          <pc:docMk/>
          <pc:sldMk cId="1282729076" sldId="258"/>
        </pc:sldMkLst>
        <pc:spChg chg="add mod">
          <ac:chgData name="Михаил Попов" userId="1ff28dec684c2c56" providerId="LiveId" clId="{175D99EE-7B8B-45D6-BAF2-1F156CE8BF03}" dt="2020-12-11T14:13:58.647" v="187" actId="20577"/>
          <ac:spMkLst>
            <pc:docMk/>
            <pc:sldMk cId="1282729076" sldId="258"/>
            <ac:spMk id="5" creationId="{906742FC-A93F-4FC0-A8B5-5357152338E2}"/>
          </ac:spMkLst>
        </pc:spChg>
        <pc:picChg chg="add mod modCrop">
          <ac:chgData name="Михаил Попов" userId="1ff28dec684c2c56" providerId="LiveId" clId="{175D99EE-7B8B-45D6-BAF2-1F156CE8BF03}" dt="2020-12-11T14:44:35.838" v="1034" actId="1076"/>
          <ac:picMkLst>
            <pc:docMk/>
            <pc:sldMk cId="1282729076" sldId="258"/>
            <ac:picMk id="3" creationId="{E7A481BD-3BAC-43C9-A357-AF05A4D2EB9B}"/>
          </ac:picMkLst>
        </pc:picChg>
        <pc:picChg chg="del mod">
          <ac:chgData name="Михаил Попов" userId="1ff28dec684c2c56" providerId="LiveId" clId="{175D99EE-7B8B-45D6-BAF2-1F156CE8BF03}" dt="2020-12-11T14:02:19.126" v="122" actId="21"/>
          <ac:picMkLst>
            <pc:docMk/>
            <pc:sldMk cId="1282729076" sldId="258"/>
            <ac:picMk id="4" creationId="{7CA4FAF3-B4C2-47FB-A8ED-0052E38E9974}"/>
          </ac:picMkLst>
        </pc:picChg>
        <pc:picChg chg="add mod modCrop">
          <ac:chgData name="Михаил Попов" userId="1ff28dec684c2c56" providerId="LiveId" clId="{175D99EE-7B8B-45D6-BAF2-1F156CE8BF03}" dt="2020-12-11T14:44:35.838" v="1034" actId="1076"/>
          <ac:picMkLst>
            <pc:docMk/>
            <pc:sldMk cId="1282729076" sldId="258"/>
            <ac:picMk id="6" creationId="{7B35B63A-5713-4476-99BA-EA0C5E43DFB7}"/>
          </ac:picMkLst>
        </pc:picChg>
        <pc:picChg chg="add mod modCrop">
          <ac:chgData name="Михаил Попов" userId="1ff28dec684c2c56" providerId="LiveId" clId="{175D99EE-7B8B-45D6-BAF2-1F156CE8BF03}" dt="2020-12-11T14:44:35.838" v="1034" actId="1076"/>
          <ac:picMkLst>
            <pc:docMk/>
            <pc:sldMk cId="1282729076" sldId="258"/>
            <ac:picMk id="7" creationId="{67692EF3-0688-4DD0-9F45-37DBE42B070F}"/>
          </ac:picMkLst>
        </pc:picChg>
      </pc:sldChg>
      <pc:sldChg chg="addSp delSp modSp mod delAnim modAnim">
        <pc:chgData name="Михаил Попов" userId="1ff28dec684c2c56" providerId="LiveId" clId="{175D99EE-7B8B-45D6-BAF2-1F156CE8BF03}" dt="2020-12-11T16:35:36.126" v="1044"/>
        <pc:sldMkLst>
          <pc:docMk/>
          <pc:sldMk cId="3328230582" sldId="259"/>
        </pc:sldMkLst>
        <pc:spChg chg="add mod">
          <ac:chgData name="Михаил Попов" userId="1ff28dec684c2c56" providerId="LiveId" clId="{175D99EE-7B8B-45D6-BAF2-1F156CE8BF03}" dt="2020-12-11T16:35:16.095" v="1039" actId="164"/>
          <ac:spMkLst>
            <pc:docMk/>
            <pc:sldMk cId="3328230582" sldId="259"/>
            <ac:spMk id="2" creationId="{7F0164CE-5F4E-4255-A9FD-073522248D61}"/>
          </ac:spMkLst>
        </pc:spChg>
        <pc:spChg chg="del mod">
          <ac:chgData name="Михаил Попов" userId="1ff28dec684c2c56" providerId="LiveId" clId="{175D99EE-7B8B-45D6-BAF2-1F156CE8BF03}" dt="2020-12-11T13:58:37.931" v="17" actId="478"/>
          <ac:spMkLst>
            <pc:docMk/>
            <pc:sldMk cId="3328230582" sldId="259"/>
            <ac:spMk id="8" creationId="{8EE3C6D3-2456-42B0-AD44-29AD08179EAD}"/>
          </ac:spMkLst>
        </pc:spChg>
        <pc:spChg chg="del">
          <ac:chgData name="Михаил Попов" userId="1ff28dec684c2c56" providerId="LiveId" clId="{175D99EE-7B8B-45D6-BAF2-1F156CE8BF03}" dt="2020-12-11T14:01:18.692" v="44" actId="478"/>
          <ac:spMkLst>
            <pc:docMk/>
            <pc:sldMk cId="3328230582" sldId="259"/>
            <ac:spMk id="9" creationId="{D8CBE106-E47E-499D-9DEA-48B4F25CCCA7}"/>
          </ac:spMkLst>
        </pc:spChg>
        <pc:spChg chg="del topLvl">
          <ac:chgData name="Михаил Попов" userId="1ff28dec684c2c56" providerId="LiveId" clId="{175D99EE-7B8B-45D6-BAF2-1F156CE8BF03}" dt="2020-12-11T14:01:16.925" v="43" actId="478"/>
          <ac:spMkLst>
            <pc:docMk/>
            <pc:sldMk cId="3328230582" sldId="259"/>
            <ac:spMk id="10" creationId="{0C469C89-260D-4508-9013-AF97F90535CB}"/>
          </ac:spMkLst>
        </pc:spChg>
        <pc:spChg chg="add mod">
          <ac:chgData name="Михаил Попов" userId="1ff28dec684c2c56" providerId="LiveId" clId="{175D99EE-7B8B-45D6-BAF2-1F156CE8BF03}" dt="2020-12-11T13:58:48.895" v="41" actId="20577"/>
          <ac:spMkLst>
            <pc:docMk/>
            <pc:sldMk cId="3328230582" sldId="259"/>
            <ac:spMk id="13" creationId="{28EB908E-B8F5-4DCF-8679-D95DF0D7311B}"/>
          </ac:spMkLst>
        </pc:spChg>
        <pc:spChg chg="add mod">
          <ac:chgData name="Михаил Попов" userId="1ff28dec684c2c56" providerId="LiveId" clId="{175D99EE-7B8B-45D6-BAF2-1F156CE8BF03}" dt="2020-12-11T14:02:09.811" v="119" actId="14100"/>
          <ac:spMkLst>
            <pc:docMk/>
            <pc:sldMk cId="3328230582" sldId="259"/>
            <ac:spMk id="14" creationId="{7BBB1EA2-CE89-4E95-8B5A-4DA89805B9B4}"/>
          </ac:spMkLst>
        </pc:spChg>
        <pc:grpChg chg="add mod">
          <ac:chgData name="Михаил Попов" userId="1ff28dec684c2c56" providerId="LiveId" clId="{175D99EE-7B8B-45D6-BAF2-1F156CE8BF03}" dt="2020-12-11T16:35:16.095" v="1039" actId="164"/>
          <ac:grpSpMkLst>
            <pc:docMk/>
            <pc:sldMk cId="3328230582" sldId="259"/>
            <ac:grpSpMk id="3" creationId="{227F8382-60E8-45AC-8C54-EF19E2E4A3AF}"/>
          </ac:grpSpMkLst>
        </pc:grpChg>
        <pc:grpChg chg="add mod">
          <ac:chgData name="Михаил Попов" userId="1ff28dec684c2c56" providerId="LiveId" clId="{175D99EE-7B8B-45D6-BAF2-1F156CE8BF03}" dt="2020-12-11T16:35:25.833" v="1041" actId="164"/>
          <ac:grpSpMkLst>
            <pc:docMk/>
            <pc:sldMk cId="3328230582" sldId="259"/>
            <ac:grpSpMk id="7" creationId="{4564A1A1-31D3-4344-83C0-F466EE9F43DB}"/>
          </ac:grpSpMkLst>
        </pc:grpChg>
        <pc:grpChg chg="del">
          <ac:chgData name="Михаил Попов" userId="1ff28dec684c2c56" providerId="LiveId" clId="{175D99EE-7B8B-45D6-BAF2-1F156CE8BF03}" dt="2020-12-11T14:01:16.925" v="43" actId="478"/>
          <ac:grpSpMkLst>
            <pc:docMk/>
            <pc:sldMk cId="3328230582" sldId="259"/>
            <ac:grpSpMk id="11" creationId="{CA34CBB2-C4BC-4153-803F-FE8FB986D4A8}"/>
          </ac:grpSpMkLst>
        </pc:grpChg>
        <pc:grpChg chg="del">
          <ac:chgData name="Михаил Попов" userId="1ff28dec684c2c56" providerId="LiveId" clId="{175D99EE-7B8B-45D6-BAF2-1F156CE8BF03}" dt="2020-12-11T14:01:21.739" v="45" actId="165"/>
          <ac:grpSpMkLst>
            <pc:docMk/>
            <pc:sldMk cId="3328230582" sldId="259"/>
            <ac:grpSpMk id="12" creationId="{B0B24D6E-1ED9-405F-9893-A9B33BE2EBFA}"/>
          </ac:grpSpMkLst>
        </pc:grpChg>
        <pc:picChg chg="mod topLvl">
          <ac:chgData name="Михаил Попов" userId="1ff28dec684c2c56" providerId="LiveId" clId="{175D99EE-7B8B-45D6-BAF2-1F156CE8BF03}" dt="2020-12-11T14:05:57.984" v="155" actId="1076"/>
          <ac:picMkLst>
            <pc:docMk/>
            <pc:sldMk cId="3328230582" sldId="259"/>
            <ac:picMk id="4" creationId="{4A37EDA7-4F5D-44C8-813E-0F29D13855E7}"/>
          </ac:picMkLst>
        </pc:picChg>
        <pc:picChg chg="mod topLvl">
          <ac:chgData name="Михаил Попов" userId="1ff28dec684c2c56" providerId="LiveId" clId="{175D99EE-7B8B-45D6-BAF2-1F156CE8BF03}" dt="2020-12-11T16:35:25.833" v="1041" actId="164"/>
          <ac:picMkLst>
            <pc:docMk/>
            <pc:sldMk cId="3328230582" sldId="259"/>
            <ac:picMk id="5" creationId="{304F1F38-F7DB-4F7A-9E38-16A0F2B19468}"/>
          </ac:picMkLst>
        </pc:picChg>
        <pc:picChg chg="mod topLvl">
          <ac:chgData name="Михаил Попов" userId="1ff28dec684c2c56" providerId="LiveId" clId="{175D99EE-7B8B-45D6-BAF2-1F156CE8BF03}" dt="2020-12-11T16:35:25.833" v="1041" actId="164"/>
          <ac:picMkLst>
            <pc:docMk/>
            <pc:sldMk cId="3328230582" sldId="259"/>
            <ac:picMk id="6" creationId="{BCEBC640-84C8-4D6C-92E3-7C6AAF3543E2}"/>
          </ac:picMkLst>
        </pc:picChg>
        <pc:picChg chg="add mod">
          <ac:chgData name="Михаил Попов" userId="1ff28dec684c2c56" providerId="LiveId" clId="{175D99EE-7B8B-45D6-BAF2-1F156CE8BF03}" dt="2020-12-11T16:35:16.095" v="1039" actId="164"/>
          <ac:picMkLst>
            <pc:docMk/>
            <pc:sldMk cId="3328230582" sldId="259"/>
            <ac:picMk id="15" creationId="{0D3F2BB3-6AC0-49BC-9597-A57BD735ED37}"/>
          </ac:picMkLst>
        </pc:picChg>
      </pc:sldChg>
      <pc:sldChg chg="addSp delSp modSp mod ord addAnim delAnim modAnim">
        <pc:chgData name="Михаил Попов" userId="1ff28dec684c2c56" providerId="LiveId" clId="{175D99EE-7B8B-45D6-BAF2-1F156CE8BF03}" dt="2020-12-11T16:36:23.295" v="1058"/>
        <pc:sldMkLst>
          <pc:docMk/>
          <pc:sldMk cId="566153681" sldId="260"/>
        </pc:sldMkLst>
        <pc:spChg chg="add del mod">
          <ac:chgData name="Михаил Попов" userId="1ff28dec684c2c56" providerId="LiveId" clId="{175D99EE-7B8B-45D6-BAF2-1F156CE8BF03}" dt="2020-12-11T14:31:28.817" v="461" actId="478"/>
          <ac:spMkLst>
            <pc:docMk/>
            <pc:sldMk cId="566153681" sldId="260"/>
            <ac:spMk id="3" creationId="{D00742A2-7501-4C6C-B04B-DDF90FE8A073}"/>
          </ac:spMkLst>
        </pc:spChg>
        <pc:spChg chg="mod">
          <ac:chgData name="Михаил Попов" userId="1ff28dec684c2c56" providerId="LiveId" clId="{175D99EE-7B8B-45D6-BAF2-1F156CE8BF03}" dt="2020-12-11T16:36:21.374" v="1057" actId="164"/>
          <ac:spMkLst>
            <pc:docMk/>
            <pc:sldMk cId="566153681" sldId="260"/>
            <ac:spMk id="5" creationId="{E64862DE-746C-4E03-888E-20539DF5C987}"/>
          </ac:spMkLst>
        </pc:spChg>
        <pc:spChg chg="add mod">
          <ac:chgData name="Михаил Попов" userId="1ff28dec684c2c56" providerId="LiveId" clId="{175D99EE-7B8B-45D6-BAF2-1F156CE8BF03}" dt="2020-12-11T14:15:19.335" v="246" actId="20577"/>
          <ac:spMkLst>
            <pc:docMk/>
            <pc:sldMk cId="566153681" sldId="260"/>
            <ac:spMk id="6" creationId="{E771BD47-4F79-434F-84A6-D29E3841144E}"/>
          </ac:spMkLst>
        </pc:spChg>
        <pc:spChg chg="add del mod">
          <ac:chgData name="Михаил Попов" userId="1ff28dec684c2c56" providerId="LiveId" clId="{175D99EE-7B8B-45D6-BAF2-1F156CE8BF03}" dt="2020-12-11T14:31:28.817" v="461" actId="478"/>
          <ac:spMkLst>
            <pc:docMk/>
            <pc:sldMk cId="566153681" sldId="260"/>
            <ac:spMk id="7" creationId="{4C7B7CA7-7029-4AE8-A4A3-B9FEB0927863}"/>
          </ac:spMkLst>
        </pc:spChg>
        <pc:spChg chg="add del mod">
          <ac:chgData name="Михаил Попов" userId="1ff28dec684c2c56" providerId="LiveId" clId="{175D99EE-7B8B-45D6-BAF2-1F156CE8BF03}" dt="2020-12-11T14:31:07.979" v="435"/>
          <ac:spMkLst>
            <pc:docMk/>
            <pc:sldMk cId="566153681" sldId="260"/>
            <ac:spMk id="8" creationId="{BFDC356F-A967-4CE3-BE73-1825D753E1E0}"/>
          </ac:spMkLst>
        </pc:spChg>
        <pc:spChg chg="add del mod">
          <ac:chgData name="Михаил Попов" userId="1ff28dec684c2c56" providerId="LiveId" clId="{175D99EE-7B8B-45D6-BAF2-1F156CE8BF03}" dt="2020-12-11T14:31:23.044" v="459"/>
          <ac:spMkLst>
            <pc:docMk/>
            <pc:sldMk cId="566153681" sldId="260"/>
            <ac:spMk id="9" creationId="{CCF36F71-8893-49DB-A6FC-F4BDEC59E686}"/>
          </ac:spMkLst>
        </pc:spChg>
        <pc:grpChg chg="add mod">
          <ac:chgData name="Михаил Попов" userId="1ff28dec684c2c56" providerId="LiveId" clId="{175D99EE-7B8B-45D6-BAF2-1F156CE8BF03}" dt="2020-12-11T16:36:21.374" v="1057" actId="164"/>
          <ac:grpSpMkLst>
            <pc:docMk/>
            <pc:sldMk cId="566153681" sldId="260"/>
            <ac:grpSpMk id="10" creationId="{A2027DA0-9234-4673-8DB1-DD14A19AE7FB}"/>
          </ac:grpSpMkLst>
        </pc:grpChg>
        <pc:picChg chg="mod">
          <ac:chgData name="Михаил Попов" userId="1ff28dec684c2c56" providerId="LiveId" clId="{175D99EE-7B8B-45D6-BAF2-1F156CE8BF03}" dt="2020-12-11T16:36:21.374" v="1057" actId="164"/>
          <ac:picMkLst>
            <pc:docMk/>
            <pc:sldMk cId="566153681" sldId="260"/>
            <ac:picMk id="4" creationId="{EFF05AEA-C211-4525-BB3B-4EB43A9E00E4}"/>
          </ac:picMkLst>
        </pc:picChg>
      </pc:sldChg>
      <pc:sldChg chg="addSp delSp modSp mod delAnim modAnim">
        <pc:chgData name="Михаил Попов" userId="1ff28dec684c2c56" providerId="LiveId" clId="{175D99EE-7B8B-45D6-BAF2-1F156CE8BF03}" dt="2020-12-11T16:41:03.329" v="1176" actId="20577"/>
        <pc:sldMkLst>
          <pc:docMk/>
          <pc:sldMk cId="723827986" sldId="261"/>
        </pc:sldMkLst>
        <pc:spChg chg="del">
          <ac:chgData name="Михаил Попов" userId="1ff28dec684c2c56" providerId="LiveId" clId="{175D99EE-7B8B-45D6-BAF2-1F156CE8BF03}" dt="2020-12-11T14:31:02.403" v="433" actId="478"/>
          <ac:spMkLst>
            <pc:docMk/>
            <pc:sldMk cId="723827986" sldId="261"/>
            <ac:spMk id="4" creationId="{AB69A4BB-9B80-4FBE-B41F-4D9A0733E813}"/>
          </ac:spMkLst>
        </pc:spChg>
        <pc:spChg chg="del">
          <ac:chgData name="Михаил Попов" userId="1ff28dec684c2c56" providerId="LiveId" clId="{175D99EE-7B8B-45D6-BAF2-1F156CE8BF03}" dt="2020-12-11T14:32:25.673" v="624" actId="478"/>
          <ac:spMkLst>
            <pc:docMk/>
            <pc:sldMk cId="723827986" sldId="261"/>
            <ac:spMk id="5" creationId="{C935AF3F-319F-41F3-A9D5-E6661B40F149}"/>
          </ac:spMkLst>
        </pc:spChg>
        <pc:spChg chg="del">
          <ac:chgData name="Михаил Попов" userId="1ff28dec684c2c56" providerId="LiveId" clId="{175D99EE-7B8B-45D6-BAF2-1F156CE8BF03}" dt="2020-12-11T14:32:25.673" v="624" actId="478"/>
          <ac:spMkLst>
            <pc:docMk/>
            <pc:sldMk cId="723827986" sldId="261"/>
            <ac:spMk id="6" creationId="{4C85F733-A602-4578-B347-8414AA414268}"/>
          </ac:spMkLst>
        </pc:spChg>
        <pc:spChg chg="del">
          <ac:chgData name="Михаил Попов" userId="1ff28dec684c2c56" providerId="LiveId" clId="{175D99EE-7B8B-45D6-BAF2-1F156CE8BF03}" dt="2020-12-11T14:32:25.673" v="624" actId="478"/>
          <ac:spMkLst>
            <pc:docMk/>
            <pc:sldMk cId="723827986" sldId="261"/>
            <ac:spMk id="7" creationId="{740CB67C-05AE-4572-8ED2-37E11F2C1618}"/>
          </ac:spMkLst>
        </pc:spChg>
        <pc:spChg chg="del">
          <ac:chgData name="Михаил Попов" userId="1ff28dec684c2c56" providerId="LiveId" clId="{175D99EE-7B8B-45D6-BAF2-1F156CE8BF03}" dt="2020-12-11T14:32:25.673" v="624" actId="478"/>
          <ac:spMkLst>
            <pc:docMk/>
            <pc:sldMk cId="723827986" sldId="261"/>
            <ac:spMk id="8" creationId="{B059A9CA-1831-4DA8-9D73-F49B8F8CD2DA}"/>
          </ac:spMkLst>
        </pc:spChg>
        <pc:spChg chg="del">
          <ac:chgData name="Михаил Попов" userId="1ff28dec684c2c56" providerId="LiveId" clId="{175D99EE-7B8B-45D6-BAF2-1F156CE8BF03}" dt="2020-12-11T14:32:25.673" v="624" actId="478"/>
          <ac:spMkLst>
            <pc:docMk/>
            <pc:sldMk cId="723827986" sldId="261"/>
            <ac:spMk id="9" creationId="{6BFC8B08-AAF4-42E4-8E2B-A6A6AE37061D}"/>
          </ac:spMkLst>
        </pc:spChg>
        <pc:spChg chg="del">
          <ac:chgData name="Михаил Попов" userId="1ff28dec684c2c56" providerId="LiveId" clId="{175D99EE-7B8B-45D6-BAF2-1F156CE8BF03}" dt="2020-12-11T14:32:25.673" v="624" actId="478"/>
          <ac:spMkLst>
            <pc:docMk/>
            <pc:sldMk cId="723827986" sldId="261"/>
            <ac:spMk id="10" creationId="{789090AF-746D-4493-AFD3-CFC6F714E428}"/>
          </ac:spMkLst>
        </pc:spChg>
        <pc:spChg chg="add mod">
          <ac:chgData name="Михаил Попов" userId="1ff28dec684c2c56" providerId="LiveId" clId="{175D99EE-7B8B-45D6-BAF2-1F156CE8BF03}" dt="2020-12-11T14:31:15.911" v="457" actId="20577"/>
          <ac:spMkLst>
            <pc:docMk/>
            <pc:sldMk cId="723827986" sldId="261"/>
            <ac:spMk id="11" creationId="{BA012CE8-653A-45DE-BC79-0680718065CF}"/>
          </ac:spMkLst>
        </pc:spChg>
        <pc:spChg chg="add mod">
          <ac:chgData name="Михаил Попов" userId="1ff28dec684c2c56" providerId="LiveId" clId="{175D99EE-7B8B-45D6-BAF2-1F156CE8BF03}" dt="2020-12-11T16:41:03.329" v="1176" actId="20577"/>
          <ac:spMkLst>
            <pc:docMk/>
            <pc:sldMk cId="723827986" sldId="261"/>
            <ac:spMk id="12" creationId="{688BA71B-223C-46C8-95FC-CA621D853A33}"/>
          </ac:spMkLst>
        </pc:spChg>
      </pc:sldChg>
      <pc:sldChg chg="addSp delSp modSp mod">
        <pc:chgData name="Михаил Попов" userId="1ff28dec684c2c56" providerId="LiveId" clId="{175D99EE-7B8B-45D6-BAF2-1F156CE8BF03}" dt="2020-12-11T16:37:36.812" v="1078" actId="20577"/>
        <pc:sldMkLst>
          <pc:docMk/>
          <pc:sldMk cId="249612346" sldId="262"/>
        </pc:sldMkLst>
        <pc:spChg chg="del mod">
          <ac:chgData name="Михаил Попов" userId="1ff28dec684c2c56" providerId="LiveId" clId="{175D99EE-7B8B-45D6-BAF2-1F156CE8BF03}" dt="2020-12-11T14:34:13.811" v="628" actId="478"/>
          <ac:spMkLst>
            <pc:docMk/>
            <pc:sldMk cId="249612346" sldId="262"/>
            <ac:spMk id="5" creationId="{DB295B75-2F18-4B0D-A2CF-E4B04702071E}"/>
          </ac:spMkLst>
        </pc:spChg>
        <pc:spChg chg="add mod">
          <ac:chgData name="Михаил Попов" userId="1ff28dec684c2c56" providerId="LiveId" clId="{175D99EE-7B8B-45D6-BAF2-1F156CE8BF03}" dt="2020-12-11T16:37:36.812" v="1078" actId="20577"/>
          <ac:spMkLst>
            <pc:docMk/>
            <pc:sldMk cId="249612346" sldId="262"/>
            <ac:spMk id="6" creationId="{C2D04762-C28E-4B3E-B0F0-AB6B40618924}"/>
          </ac:spMkLst>
        </pc:spChg>
        <pc:picChg chg="mod">
          <ac:chgData name="Михаил Попов" userId="1ff28dec684c2c56" providerId="LiveId" clId="{175D99EE-7B8B-45D6-BAF2-1F156CE8BF03}" dt="2020-12-11T14:34:18.059" v="630" actId="1076"/>
          <ac:picMkLst>
            <pc:docMk/>
            <pc:sldMk cId="249612346" sldId="262"/>
            <ac:picMk id="4" creationId="{EC4FB21A-B0A4-43A5-B1E8-E9A61E4D934C}"/>
          </ac:picMkLst>
        </pc:picChg>
      </pc:sldChg>
      <pc:sldChg chg="addSp delSp modSp mod modAnim">
        <pc:chgData name="Михаил Попов" userId="1ff28dec684c2c56" providerId="LiveId" clId="{175D99EE-7B8B-45D6-BAF2-1F156CE8BF03}" dt="2020-12-11T16:36:44.191" v="1062"/>
        <pc:sldMkLst>
          <pc:docMk/>
          <pc:sldMk cId="536625132" sldId="263"/>
        </pc:sldMkLst>
        <pc:spChg chg="del">
          <ac:chgData name="Михаил Попов" userId="1ff28dec684c2c56" providerId="LiveId" clId="{175D99EE-7B8B-45D6-BAF2-1F156CE8BF03}" dt="2020-12-11T14:34:39.171" v="632" actId="478"/>
          <ac:spMkLst>
            <pc:docMk/>
            <pc:sldMk cId="536625132" sldId="263"/>
            <ac:spMk id="5" creationId="{1743F5DC-A446-4E72-A7E2-EDE201E73AF8}"/>
          </ac:spMkLst>
        </pc:spChg>
        <pc:spChg chg="add mod">
          <ac:chgData name="Михаил Попов" userId="1ff28dec684c2c56" providerId="LiveId" clId="{175D99EE-7B8B-45D6-BAF2-1F156CE8BF03}" dt="2020-12-11T14:35:15.262" v="677" actId="20577"/>
          <ac:spMkLst>
            <pc:docMk/>
            <pc:sldMk cId="536625132" sldId="263"/>
            <ac:spMk id="6" creationId="{23A31F3A-562F-4144-9384-83BA58B3133D}"/>
          </ac:spMkLst>
        </pc:spChg>
        <pc:spChg chg="add mod">
          <ac:chgData name="Михаил Попов" userId="1ff28dec684c2c56" providerId="LiveId" clId="{175D99EE-7B8B-45D6-BAF2-1F156CE8BF03}" dt="2020-12-11T14:37:09.342" v="780" actId="20577"/>
          <ac:spMkLst>
            <pc:docMk/>
            <pc:sldMk cId="536625132" sldId="263"/>
            <ac:spMk id="7" creationId="{3FD7E55E-BEF1-434E-91C5-D31563CE63EB}"/>
          </ac:spMkLst>
        </pc:spChg>
        <pc:picChg chg="mod">
          <ac:chgData name="Михаил Попов" userId="1ff28dec684c2c56" providerId="LiveId" clId="{175D99EE-7B8B-45D6-BAF2-1F156CE8BF03}" dt="2020-12-11T14:35:55.001" v="702" actId="1076"/>
          <ac:picMkLst>
            <pc:docMk/>
            <pc:sldMk cId="536625132" sldId="263"/>
            <ac:picMk id="4" creationId="{D53028D1-871A-4BF9-9103-649A132B87FB}"/>
          </ac:picMkLst>
        </pc:picChg>
      </pc:sldChg>
      <pc:sldChg chg="addSp delSp modSp mod modAnim">
        <pc:chgData name="Михаил Попов" userId="1ff28dec684c2c56" providerId="LiveId" clId="{175D99EE-7B8B-45D6-BAF2-1F156CE8BF03}" dt="2020-12-11T16:36:50.281" v="1064"/>
        <pc:sldMkLst>
          <pc:docMk/>
          <pc:sldMk cId="3157407617" sldId="264"/>
        </pc:sldMkLst>
        <pc:spChg chg="del">
          <ac:chgData name="Михаил Попов" userId="1ff28dec684c2c56" providerId="LiveId" clId="{175D99EE-7B8B-45D6-BAF2-1F156CE8BF03}" dt="2020-12-11T14:36:09.139" v="703" actId="478"/>
          <ac:spMkLst>
            <pc:docMk/>
            <pc:sldMk cId="3157407617" sldId="264"/>
            <ac:spMk id="5" creationId="{887E10D7-7CC9-427E-8A32-AD1362DE1D68}"/>
          </ac:spMkLst>
        </pc:spChg>
        <pc:spChg chg="add mod">
          <ac:chgData name="Михаил Попов" userId="1ff28dec684c2c56" providerId="LiveId" clId="{175D99EE-7B8B-45D6-BAF2-1F156CE8BF03}" dt="2020-12-11T14:36:13.944" v="706"/>
          <ac:spMkLst>
            <pc:docMk/>
            <pc:sldMk cId="3157407617" sldId="264"/>
            <ac:spMk id="6" creationId="{22ADEA32-D5C2-4DBF-923B-8B0FD0F81C5D}"/>
          </ac:spMkLst>
        </pc:spChg>
        <pc:spChg chg="add mod">
          <ac:chgData name="Михаил Попов" userId="1ff28dec684c2c56" providerId="LiveId" clId="{175D99EE-7B8B-45D6-BAF2-1F156CE8BF03}" dt="2020-12-11T14:37:13.662" v="784" actId="20577"/>
          <ac:spMkLst>
            <pc:docMk/>
            <pc:sldMk cId="3157407617" sldId="264"/>
            <ac:spMk id="7" creationId="{1E19F01A-A32F-481A-8177-CEAF054EA624}"/>
          </ac:spMkLst>
        </pc:spChg>
        <pc:picChg chg="mod">
          <ac:chgData name="Михаил Попов" userId="1ff28dec684c2c56" providerId="LiveId" clId="{175D99EE-7B8B-45D6-BAF2-1F156CE8BF03}" dt="2020-12-11T14:36:28.282" v="723" actId="1076"/>
          <ac:picMkLst>
            <pc:docMk/>
            <pc:sldMk cId="3157407617" sldId="264"/>
            <ac:picMk id="4" creationId="{90B48AB4-1D95-427D-A1A6-E1B95183071A}"/>
          </ac:picMkLst>
        </pc:picChg>
      </pc:sldChg>
      <pc:sldChg chg="addSp delSp modSp mod modAnim">
        <pc:chgData name="Михаил Попов" userId="1ff28dec684c2c56" providerId="LiveId" clId="{175D99EE-7B8B-45D6-BAF2-1F156CE8BF03}" dt="2020-12-11T16:36:55.323" v="1066"/>
        <pc:sldMkLst>
          <pc:docMk/>
          <pc:sldMk cId="4077429639" sldId="265"/>
        </pc:sldMkLst>
        <pc:spChg chg="del">
          <ac:chgData name="Михаил Попов" userId="1ff28dec684c2c56" providerId="LiveId" clId="{175D99EE-7B8B-45D6-BAF2-1F156CE8BF03}" dt="2020-12-11T14:36:51.403" v="769" actId="478"/>
          <ac:spMkLst>
            <pc:docMk/>
            <pc:sldMk cId="4077429639" sldId="265"/>
            <ac:spMk id="5" creationId="{37EA9DDE-18BA-437C-A7E8-9B7297425901}"/>
          </ac:spMkLst>
        </pc:spChg>
        <pc:spChg chg="add mod">
          <ac:chgData name="Михаил Попов" userId="1ff28dec684c2c56" providerId="LiveId" clId="{175D99EE-7B8B-45D6-BAF2-1F156CE8BF03}" dt="2020-12-11T14:36:34.592" v="724"/>
          <ac:spMkLst>
            <pc:docMk/>
            <pc:sldMk cId="4077429639" sldId="265"/>
            <ac:spMk id="6" creationId="{A11ED2E3-D824-469C-B3AB-A7442C806F26}"/>
          </ac:spMkLst>
        </pc:spChg>
        <pc:spChg chg="add mod">
          <ac:chgData name="Михаил Попов" userId="1ff28dec684c2c56" providerId="LiveId" clId="{175D99EE-7B8B-45D6-BAF2-1F156CE8BF03}" dt="2020-12-11T14:38:07.518" v="851" actId="20577"/>
          <ac:spMkLst>
            <pc:docMk/>
            <pc:sldMk cId="4077429639" sldId="265"/>
            <ac:spMk id="7" creationId="{F79D06EF-F6D9-42EB-883E-853CDE4C9E9C}"/>
          </ac:spMkLst>
        </pc:spChg>
        <pc:picChg chg="mod">
          <ac:chgData name="Михаил Попов" userId="1ff28dec684c2c56" providerId="LiveId" clId="{175D99EE-7B8B-45D6-BAF2-1F156CE8BF03}" dt="2020-12-11T14:36:56.736" v="772" actId="1076"/>
          <ac:picMkLst>
            <pc:docMk/>
            <pc:sldMk cId="4077429639" sldId="265"/>
            <ac:picMk id="4" creationId="{65CF9465-9B36-463D-A5B4-3306051AE1F6}"/>
          </ac:picMkLst>
        </pc:picChg>
      </pc:sldChg>
      <pc:sldChg chg="del">
        <pc:chgData name="Михаил Попов" userId="1ff28dec684c2c56" providerId="LiveId" clId="{175D99EE-7B8B-45D6-BAF2-1F156CE8BF03}" dt="2020-12-11T14:34:34.143" v="631" actId="47"/>
        <pc:sldMkLst>
          <pc:docMk/>
          <pc:sldMk cId="941092498" sldId="266"/>
        </pc:sldMkLst>
      </pc:sldChg>
      <pc:sldChg chg="addSp delSp modSp mod delAnim modAnim">
        <pc:chgData name="Михаил Попов" userId="1ff28dec684c2c56" providerId="LiveId" clId="{175D99EE-7B8B-45D6-BAF2-1F156CE8BF03}" dt="2020-12-11T14:39:15.770" v="863" actId="1076"/>
        <pc:sldMkLst>
          <pc:docMk/>
          <pc:sldMk cId="1206780803" sldId="268"/>
        </pc:sldMkLst>
        <pc:spChg chg="add del mod">
          <ac:chgData name="Михаил Попов" userId="1ff28dec684c2c56" providerId="LiveId" clId="{175D99EE-7B8B-45D6-BAF2-1F156CE8BF03}" dt="2020-12-11T14:37:36.682" v="792" actId="478"/>
          <ac:spMkLst>
            <pc:docMk/>
            <pc:sldMk cId="1206780803" sldId="268"/>
            <ac:spMk id="3" creationId="{39A6A7E5-7193-4023-8B06-032B023F550C}"/>
          </ac:spMkLst>
        </pc:spChg>
        <pc:spChg chg="del">
          <ac:chgData name="Михаил Попов" userId="1ff28dec684c2c56" providerId="LiveId" clId="{175D99EE-7B8B-45D6-BAF2-1F156CE8BF03}" dt="2020-12-11T14:37:30.515" v="789" actId="478"/>
          <ac:spMkLst>
            <pc:docMk/>
            <pc:sldMk cId="1206780803" sldId="268"/>
            <ac:spMk id="7" creationId="{96900AFA-4C35-4E33-BBDD-97FC09B31D48}"/>
          </ac:spMkLst>
        </pc:spChg>
        <pc:spChg chg="add mod">
          <ac:chgData name="Михаил Попов" userId="1ff28dec684c2c56" providerId="LiveId" clId="{175D99EE-7B8B-45D6-BAF2-1F156CE8BF03}" dt="2020-12-11T14:37:49.262" v="816" actId="20577"/>
          <ac:spMkLst>
            <pc:docMk/>
            <pc:sldMk cId="1206780803" sldId="268"/>
            <ac:spMk id="8" creationId="{9F2773A7-5EFF-41FA-A3C4-53B5ACB1395D}"/>
          </ac:spMkLst>
        </pc:spChg>
        <pc:spChg chg="add del mod">
          <ac:chgData name="Михаил Попов" userId="1ff28dec684c2c56" providerId="LiveId" clId="{175D99EE-7B8B-45D6-BAF2-1F156CE8BF03}" dt="2020-12-11T14:37:34.574" v="791" actId="478"/>
          <ac:spMkLst>
            <pc:docMk/>
            <pc:sldMk cId="1206780803" sldId="268"/>
            <ac:spMk id="9" creationId="{35EB85D6-47B8-4471-8144-B719D257A467}"/>
          </ac:spMkLst>
        </pc:spChg>
        <pc:picChg chg="mod">
          <ac:chgData name="Михаил Попов" userId="1ff28dec684c2c56" providerId="LiveId" clId="{175D99EE-7B8B-45D6-BAF2-1F156CE8BF03}" dt="2020-12-11T14:38:52.441" v="856" actId="1076"/>
          <ac:picMkLst>
            <pc:docMk/>
            <pc:sldMk cId="1206780803" sldId="268"/>
            <ac:picMk id="4" creationId="{3AC8075C-165E-4A14-A96E-3E07727A2EE9}"/>
          </ac:picMkLst>
        </pc:picChg>
        <pc:picChg chg="mod">
          <ac:chgData name="Михаил Попов" userId="1ff28dec684c2c56" providerId="LiveId" clId="{175D99EE-7B8B-45D6-BAF2-1F156CE8BF03}" dt="2020-12-11T14:39:04.418" v="860" actId="1076"/>
          <ac:picMkLst>
            <pc:docMk/>
            <pc:sldMk cId="1206780803" sldId="268"/>
            <ac:picMk id="5" creationId="{257DB83D-ADAA-412A-B418-CF742543BD3E}"/>
          </ac:picMkLst>
        </pc:picChg>
        <pc:picChg chg="mod">
          <ac:chgData name="Михаил Попов" userId="1ff28dec684c2c56" providerId="LiveId" clId="{175D99EE-7B8B-45D6-BAF2-1F156CE8BF03}" dt="2020-12-11T14:39:15.770" v="863" actId="1076"/>
          <ac:picMkLst>
            <pc:docMk/>
            <pc:sldMk cId="1206780803" sldId="268"/>
            <ac:picMk id="6" creationId="{D705129F-1B9E-42A8-B72C-D7F0A1B4EB8D}"/>
          </ac:picMkLst>
        </pc:picChg>
      </pc:sldChg>
      <pc:sldChg chg="addSp modSp mod">
        <pc:chgData name="Михаил Попов" userId="1ff28dec684c2c56" providerId="LiveId" clId="{175D99EE-7B8B-45D6-BAF2-1F156CE8BF03}" dt="2020-12-11T14:39:54.673" v="912" actId="1076"/>
        <pc:sldMkLst>
          <pc:docMk/>
          <pc:sldMk cId="3766416578" sldId="269"/>
        </pc:sldMkLst>
        <pc:spChg chg="add mod">
          <ac:chgData name="Михаил Попов" userId="1ff28dec684c2c56" providerId="LiveId" clId="{175D99EE-7B8B-45D6-BAF2-1F156CE8BF03}" dt="2020-12-11T14:39:48.022" v="910" actId="20577"/>
          <ac:spMkLst>
            <pc:docMk/>
            <pc:sldMk cId="3766416578" sldId="269"/>
            <ac:spMk id="3" creationId="{5EA93FE8-F32F-41D5-9456-CFAC1E755089}"/>
          </ac:spMkLst>
        </pc:spChg>
        <pc:picChg chg="mod">
          <ac:chgData name="Михаил Попов" userId="1ff28dec684c2c56" providerId="LiveId" clId="{175D99EE-7B8B-45D6-BAF2-1F156CE8BF03}" dt="2020-12-11T14:39:54.673" v="912" actId="1076"/>
          <ac:picMkLst>
            <pc:docMk/>
            <pc:sldMk cId="3766416578" sldId="269"/>
            <ac:picMk id="4" creationId="{4A1E56B5-16B0-4910-BE77-30C9FE5AAB15}"/>
          </ac:picMkLst>
        </pc:picChg>
      </pc:sldChg>
      <pc:sldChg chg="addSp delSp modSp mod">
        <pc:chgData name="Михаил Попов" userId="1ff28dec684c2c56" providerId="LiveId" clId="{175D99EE-7B8B-45D6-BAF2-1F156CE8BF03}" dt="2020-12-11T14:40:32.409" v="959" actId="1076"/>
        <pc:sldMkLst>
          <pc:docMk/>
          <pc:sldMk cId="3748334682" sldId="270"/>
        </pc:sldMkLst>
        <pc:spChg chg="del mod">
          <ac:chgData name="Михаил Попов" userId="1ff28dec684c2c56" providerId="LiveId" clId="{175D99EE-7B8B-45D6-BAF2-1F156CE8BF03}" dt="2020-12-11T14:40:29.795" v="958" actId="478"/>
          <ac:spMkLst>
            <pc:docMk/>
            <pc:sldMk cId="3748334682" sldId="270"/>
            <ac:spMk id="4" creationId="{D4358FB4-BF9C-4786-B318-2457C9F4F0FF}"/>
          </ac:spMkLst>
        </pc:spChg>
        <pc:spChg chg="add mod">
          <ac:chgData name="Михаил Попов" userId="1ff28dec684c2c56" providerId="LiveId" clId="{175D99EE-7B8B-45D6-BAF2-1F156CE8BF03}" dt="2020-12-11T14:40:26.814" v="957" actId="20577"/>
          <ac:spMkLst>
            <pc:docMk/>
            <pc:sldMk cId="3748334682" sldId="270"/>
            <ac:spMk id="5" creationId="{AB436712-CD67-4E94-819C-AE5974D19D2D}"/>
          </ac:spMkLst>
        </pc:spChg>
        <pc:picChg chg="mod">
          <ac:chgData name="Михаил Попов" userId="1ff28dec684c2c56" providerId="LiveId" clId="{175D99EE-7B8B-45D6-BAF2-1F156CE8BF03}" dt="2020-12-11T14:40:32.409" v="959" actId="1076"/>
          <ac:picMkLst>
            <pc:docMk/>
            <pc:sldMk cId="3748334682" sldId="270"/>
            <ac:picMk id="1030" creationId="{F9555928-E314-4CE9-872B-B978E4795533}"/>
          </ac:picMkLst>
        </pc:picChg>
      </pc:sldChg>
      <pc:sldChg chg="addSp modSp mod">
        <pc:chgData name="Михаил Попов" userId="1ff28dec684c2c56" providerId="LiveId" clId="{175D99EE-7B8B-45D6-BAF2-1F156CE8BF03}" dt="2020-12-11T14:41:31.665" v="996" actId="20577"/>
        <pc:sldMkLst>
          <pc:docMk/>
          <pc:sldMk cId="158262646" sldId="271"/>
        </pc:sldMkLst>
        <pc:spChg chg="add mod">
          <ac:chgData name="Михаил Попов" userId="1ff28dec684c2c56" providerId="LiveId" clId="{175D99EE-7B8B-45D6-BAF2-1F156CE8BF03}" dt="2020-12-11T14:41:31.665" v="996" actId="20577"/>
          <ac:spMkLst>
            <pc:docMk/>
            <pc:sldMk cId="158262646" sldId="271"/>
            <ac:spMk id="3" creationId="{711C41D8-2110-4D3D-9E0E-D3C0C83DDF89}"/>
          </ac:spMkLst>
        </pc:spChg>
      </pc:sldChg>
      <pc:sldChg chg="addSp modSp mod">
        <pc:chgData name="Михаил Попов" userId="1ff28dec684c2c56" providerId="LiveId" clId="{175D99EE-7B8B-45D6-BAF2-1F156CE8BF03}" dt="2020-12-11T14:43:44.773" v="1004" actId="20577"/>
        <pc:sldMkLst>
          <pc:docMk/>
          <pc:sldMk cId="1126113472" sldId="272"/>
        </pc:sldMkLst>
        <pc:spChg chg="add mod">
          <ac:chgData name="Михаил Попов" userId="1ff28dec684c2c56" providerId="LiveId" clId="{175D99EE-7B8B-45D6-BAF2-1F156CE8BF03}" dt="2020-12-11T14:43:44.773" v="1004" actId="20577"/>
          <ac:spMkLst>
            <pc:docMk/>
            <pc:sldMk cId="1126113472" sldId="272"/>
            <ac:spMk id="3" creationId="{7E2E910B-C012-49F3-A799-0F06E4E97FD5}"/>
          </ac:spMkLst>
        </pc:spChg>
        <pc:picChg chg="mod">
          <ac:chgData name="Михаил Попов" userId="1ff28dec684c2c56" providerId="LiveId" clId="{175D99EE-7B8B-45D6-BAF2-1F156CE8BF03}" dt="2020-12-11T14:43:38.363" v="998" actId="1076"/>
          <ac:picMkLst>
            <pc:docMk/>
            <pc:sldMk cId="1126113472" sldId="272"/>
            <ac:picMk id="2050" creationId="{C8BD9F70-A5BA-4025-8A44-753E7B197598}"/>
          </ac:picMkLst>
        </pc:picChg>
      </pc:sldChg>
      <pc:sldChg chg="addSp modSp mod">
        <pc:chgData name="Михаил Попов" userId="1ff28dec684c2c56" providerId="LiveId" clId="{175D99EE-7B8B-45D6-BAF2-1F156CE8BF03}" dt="2020-12-11T14:44:03.630" v="1030" actId="20577"/>
        <pc:sldMkLst>
          <pc:docMk/>
          <pc:sldMk cId="4051149786" sldId="273"/>
        </pc:sldMkLst>
        <pc:spChg chg="add mod">
          <ac:chgData name="Михаил Попов" userId="1ff28dec684c2c56" providerId="LiveId" clId="{175D99EE-7B8B-45D6-BAF2-1F156CE8BF03}" dt="2020-12-11T14:44:03.630" v="1030" actId="20577"/>
          <ac:spMkLst>
            <pc:docMk/>
            <pc:sldMk cId="4051149786" sldId="273"/>
            <ac:spMk id="3" creationId="{16AB0B70-F7B7-4112-BBAF-864477063C0E}"/>
          </ac:spMkLst>
        </pc:spChg>
        <pc:picChg chg="mod">
          <ac:chgData name="Михаил Попов" userId="1ff28dec684c2c56" providerId="LiveId" clId="{175D99EE-7B8B-45D6-BAF2-1F156CE8BF03}" dt="2020-12-11T14:43:52.866" v="1006" actId="1076"/>
          <ac:picMkLst>
            <pc:docMk/>
            <pc:sldMk cId="4051149786" sldId="273"/>
            <ac:picMk id="4098" creationId="{FBA52DFF-52C8-4099-978D-A693059D6D47}"/>
          </ac:picMkLst>
        </pc:picChg>
      </pc:sldChg>
      <pc:sldChg chg="addSp delSp modSp mod">
        <pc:chgData name="Михаил Попов" userId="1ff28dec684c2c56" providerId="LiveId" clId="{175D99EE-7B8B-45D6-BAF2-1F156CE8BF03}" dt="2020-12-11T14:40:44.229" v="962" actId="1076"/>
        <pc:sldMkLst>
          <pc:docMk/>
          <pc:sldMk cId="2366949299" sldId="274"/>
        </pc:sldMkLst>
        <pc:spChg chg="del">
          <ac:chgData name="Михаил Попов" userId="1ff28dec684c2c56" providerId="LiveId" clId="{175D99EE-7B8B-45D6-BAF2-1F156CE8BF03}" dt="2020-12-11T14:40:40.875" v="960" actId="478"/>
          <ac:spMkLst>
            <pc:docMk/>
            <pc:sldMk cId="2366949299" sldId="274"/>
            <ac:spMk id="4" creationId="{D4358FB4-BF9C-4786-B318-2457C9F4F0FF}"/>
          </ac:spMkLst>
        </pc:spChg>
        <pc:spChg chg="add mod">
          <ac:chgData name="Михаил Попов" userId="1ff28dec684c2c56" providerId="LiveId" clId="{175D99EE-7B8B-45D6-BAF2-1F156CE8BF03}" dt="2020-12-11T14:40:41.280" v="961"/>
          <ac:spMkLst>
            <pc:docMk/>
            <pc:sldMk cId="2366949299" sldId="274"/>
            <ac:spMk id="5" creationId="{75A1A016-2703-4923-8E6F-1DD040EE880C}"/>
          </ac:spMkLst>
        </pc:spChg>
        <pc:picChg chg="mod">
          <ac:chgData name="Михаил Попов" userId="1ff28dec684c2c56" providerId="LiveId" clId="{175D99EE-7B8B-45D6-BAF2-1F156CE8BF03}" dt="2020-12-11T14:40:44.229" v="962" actId="1076"/>
          <ac:picMkLst>
            <pc:docMk/>
            <pc:sldMk cId="2366949299" sldId="274"/>
            <ac:picMk id="1026" creationId="{4936E85F-B1B3-4BA4-B30C-129C02F44BCA}"/>
          </ac:picMkLst>
        </pc:picChg>
      </pc:sldChg>
      <pc:sldChg chg="addSp delSp modSp mod delAnim modAnim">
        <pc:chgData name="Михаил Попов" userId="1ff28dec684c2c56" providerId="LiveId" clId="{175D99EE-7B8B-45D6-BAF2-1F156CE8BF03}" dt="2020-12-11T13:58:09.496" v="12" actId="14100"/>
        <pc:sldMkLst>
          <pc:docMk/>
          <pc:sldMk cId="1059343981" sldId="280"/>
        </pc:sldMkLst>
        <pc:spChg chg="del mod">
          <ac:chgData name="Михаил Попов" userId="1ff28dec684c2c56" providerId="LiveId" clId="{175D99EE-7B8B-45D6-BAF2-1F156CE8BF03}" dt="2020-12-10T20:49:13.665" v="11" actId="478"/>
          <ac:spMkLst>
            <pc:docMk/>
            <pc:sldMk cId="1059343981" sldId="280"/>
            <ac:spMk id="3" creationId="{2E9103B4-10EA-4D3D-86B5-2B5F5A6EDD1F}"/>
          </ac:spMkLst>
        </pc:spChg>
        <pc:spChg chg="add mod">
          <ac:chgData name="Михаил Попов" userId="1ff28dec684c2c56" providerId="LiveId" clId="{175D99EE-7B8B-45D6-BAF2-1F156CE8BF03}" dt="2020-12-11T13:58:09.496" v="12" actId="14100"/>
          <ac:spMkLst>
            <pc:docMk/>
            <pc:sldMk cId="1059343981" sldId="280"/>
            <ac:spMk id="4" creationId="{B21B7D1D-0B2A-4431-89E3-1FC3875E2AAB}"/>
          </ac:spMkLst>
        </pc:spChg>
      </pc:sldChg>
      <pc:sldChg chg="add modAnim">
        <pc:chgData name="Михаил Попов" userId="1ff28dec684c2c56" providerId="LiveId" clId="{175D99EE-7B8B-45D6-BAF2-1F156CE8BF03}" dt="2020-12-11T16:35:58.816" v="1053"/>
        <pc:sldMkLst>
          <pc:docMk/>
          <pc:sldMk cId="505995055" sldId="314"/>
        </pc:sldMkLst>
      </pc:sldChg>
    </pc:docChg>
  </pc:docChgLst>
  <pc:docChgLst>
    <pc:chgData name="Михаил Попов" userId="1ff28dec684c2c56" providerId="LiveId" clId="{55162715-9ED7-4ACD-8C09-717E17929B3F}"/>
    <pc:docChg chg="modSld">
      <pc:chgData name="Михаил Попов" userId="1ff28dec684c2c56" providerId="LiveId" clId="{55162715-9ED7-4ACD-8C09-717E17929B3F}" dt="2021-12-16T18:46:57.152" v="3" actId="20577"/>
      <pc:docMkLst>
        <pc:docMk/>
      </pc:docMkLst>
      <pc:sldChg chg="modSp mod">
        <pc:chgData name="Михаил Попов" userId="1ff28dec684c2c56" providerId="LiveId" clId="{55162715-9ED7-4ACD-8C09-717E17929B3F}" dt="2021-12-16T18:46:57.152" v="3" actId="20577"/>
        <pc:sldMkLst>
          <pc:docMk/>
          <pc:sldMk cId="4166610191" sldId="497"/>
        </pc:sldMkLst>
        <pc:spChg chg="mod">
          <ac:chgData name="Михаил Попов" userId="1ff28dec684c2c56" providerId="LiveId" clId="{55162715-9ED7-4ACD-8C09-717E17929B3F}" dt="2021-12-16T18:46:57.152" v="3" actId="20577"/>
          <ac:spMkLst>
            <pc:docMk/>
            <pc:sldMk cId="4166610191" sldId="497"/>
            <ac:spMk id="3" creationId="{2AF395B8-6AC7-4E67-BA04-C8C9C98B5C49}"/>
          </ac:spMkLst>
        </pc:spChg>
        <pc:spChg chg="mod">
          <ac:chgData name="Михаил Попов" userId="1ff28dec684c2c56" providerId="LiveId" clId="{55162715-9ED7-4ACD-8C09-717E17929B3F}" dt="2021-12-16T18:46:54.939" v="1" actId="20577"/>
          <ac:spMkLst>
            <pc:docMk/>
            <pc:sldMk cId="4166610191" sldId="497"/>
            <ac:spMk id="4" creationId="{BE391946-BEAC-4108-B06B-837252A1CD04}"/>
          </ac:spMkLst>
        </pc:spChg>
      </pc:sldChg>
    </pc:docChg>
  </pc:docChgLst>
  <pc:docChgLst>
    <pc:chgData name="Михаил Попов" userId="1ff28dec684c2c56" providerId="LiveId" clId="{6E6AC114-D7E4-41FE-A7B3-A916BB01C176}"/>
    <pc:docChg chg="addSld delSld modSld">
      <pc:chgData name="Михаил Попов" userId="1ff28dec684c2c56" providerId="LiveId" clId="{6E6AC114-D7E4-41FE-A7B3-A916BB01C176}" dt="2019-11-25T21:49:33.734" v="21" actId="2696"/>
      <pc:docMkLst>
        <pc:docMk/>
      </pc:docMkLst>
      <pc:sldChg chg="modSp add">
        <pc:chgData name="Михаил Попов" userId="1ff28dec684c2c56" providerId="LiveId" clId="{6E6AC114-D7E4-41FE-A7B3-A916BB01C176}" dt="2019-11-25T17:00:23.348" v="11" actId="20577"/>
        <pc:sldMkLst>
          <pc:docMk/>
          <pc:sldMk cId="1796929494" sldId="256"/>
        </pc:sldMkLst>
        <pc:spChg chg="mod">
          <ac:chgData name="Михаил Попов" userId="1ff28dec684c2c56" providerId="LiveId" clId="{6E6AC114-D7E4-41FE-A7B3-A916BB01C176}" dt="2019-11-25T17:00:23.348" v="11" actId="20577"/>
          <ac:spMkLst>
            <pc:docMk/>
            <pc:sldMk cId="1796929494" sldId="256"/>
            <ac:spMk id="2" creationId="{FF124712-CE3D-4918-AFA8-7D020B15051E}"/>
          </ac:spMkLst>
        </pc:spChg>
        <pc:spChg chg="mod">
          <ac:chgData name="Михаил Попов" userId="1ff28dec684c2c56" providerId="LiveId" clId="{6E6AC114-D7E4-41FE-A7B3-A916BB01C176}" dt="2019-11-25T17:00:14.003" v="1" actId="20577"/>
          <ac:spMkLst>
            <pc:docMk/>
            <pc:sldMk cId="1796929494" sldId="256"/>
            <ac:spMk id="3" creationId="{428FA8B8-3D63-4875-A518-F84390C28ACE}"/>
          </ac:spMkLst>
        </pc:spChg>
      </pc:sldChg>
      <pc:sldChg chg="add">
        <pc:chgData name="Михаил Попов" userId="1ff28dec684c2c56" providerId="LiveId" clId="{6E6AC114-D7E4-41FE-A7B3-A916BB01C176}" dt="2019-11-25T17:02:07.311" v="12"/>
        <pc:sldMkLst>
          <pc:docMk/>
          <pc:sldMk cId="1282729076" sldId="258"/>
        </pc:sldMkLst>
      </pc:sldChg>
      <pc:sldChg chg="add">
        <pc:chgData name="Михаил Попов" userId="1ff28dec684c2c56" providerId="LiveId" clId="{6E6AC114-D7E4-41FE-A7B3-A916BB01C176}" dt="2019-11-25T17:02:07.311" v="12"/>
        <pc:sldMkLst>
          <pc:docMk/>
          <pc:sldMk cId="3328230582" sldId="259"/>
        </pc:sldMkLst>
      </pc:sldChg>
      <pc:sldChg chg="add">
        <pc:chgData name="Михаил Попов" userId="1ff28dec684c2c56" providerId="LiveId" clId="{6E6AC114-D7E4-41FE-A7B3-A916BB01C176}" dt="2019-11-25T17:02:07.311" v="12"/>
        <pc:sldMkLst>
          <pc:docMk/>
          <pc:sldMk cId="566153681" sldId="260"/>
        </pc:sldMkLst>
      </pc:sldChg>
      <pc:sldChg chg="add">
        <pc:chgData name="Михаил Попов" userId="1ff28dec684c2c56" providerId="LiveId" clId="{6E6AC114-D7E4-41FE-A7B3-A916BB01C176}" dt="2019-11-25T17:02:07.311" v="12"/>
        <pc:sldMkLst>
          <pc:docMk/>
          <pc:sldMk cId="723827986" sldId="261"/>
        </pc:sldMkLst>
      </pc:sldChg>
      <pc:sldChg chg="add">
        <pc:chgData name="Михаил Попов" userId="1ff28dec684c2c56" providerId="LiveId" clId="{6E6AC114-D7E4-41FE-A7B3-A916BB01C176}" dt="2019-11-25T17:02:07.311" v="12"/>
        <pc:sldMkLst>
          <pc:docMk/>
          <pc:sldMk cId="249612346" sldId="262"/>
        </pc:sldMkLst>
      </pc:sldChg>
      <pc:sldChg chg="add">
        <pc:chgData name="Михаил Попов" userId="1ff28dec684c2c56" providerId="LiveId" clId="{6E6AC114-D7E4-41FE-A7B3-A916BB01C176}" dt="2019-11-25T17:02:07.311" v="12"/>
        <pc:sldMkLst>
          <pc:docMk/>
          <pc:sldMk cId="536625132" sldId="263"/>
        </pc:sldMkLst>
      </pc:sldChg>
      <pc:sldChg chg="add">
        <pc:chgData name="Михаил Попов" userId="1ff28dec684c2c56" providerId="LiveId" clId="{6E6AC114-D7E4-41FE-A7B3-A916BB01C176}" dt="2019-11-25T17:02:07.311" v="12"/>
        <pc:sldMkLst>
          <pc:docMk/>
          <pc:sldMk cId="3157407617" sldId="264"/>
        </pc:sldMkLst>
      </pc:sldChg>
      <pc:sldChg chg="add">
        <pc:chgData name="Михаил Попов" userId="1ff28dec684c2c56" providerId="LiveId" clId="{6E6AC114-D7E4-41FE-A7B3-A916BB01C176}" dt="2019-11-25T17:02:07.311" v="12"/>
        <pc:sldMkLst>
          <pc:docMk/>
          <pc:sldMk cId="4077429639" sldId="265"/>
        </pc:sldMkLst>
      </pc:sldChg>
      <pc:sldChg chg="add">
        <pc:chgData name="Михаил Попов" userId="1ff28dec684c2c56" providerId="LiveId" clId="{6E6AC114-D7E4-41FE-A7B3-A916BB01C176}" dt="2019-11-25T17:02:07.311" v="12"/>
        <pc:sldMkLst>
          <pc:docMk/>
          <pc:sldMk cId="941092498" sldId="266"/>
        </pc:sldMkLst>
      </pc:sldChg>
      <pc:sldChg chg="add del">
        <pc:chgData name="Михаил Попов" userId="1ff28dec684c2c56" providerId="LiveId" clId="{6E6AC114-D7E4-41FE-A7B3-A916BB01C176}" dt="2019-11-25T21:49:33.734" v="21" actId="2696"/>
        <pc:sldMkLst>
          <pc:docMk/>
          <pc:sldMk cId="1220848328" sldId="267"/>
        </pc:sldMkLst>
      </pc:sldChg>
      <pc:sldChg chg="add">
        <pc:chgData name="Михаил Попов" userId="1ff28dec684c2c56" providerId="LiveId" clId="{6E6AC114-D7E4-41FE-A7B3-A916BB01C176}" dt="2019-11-25T17:02:07.311" v="12"/>
        <pc:sldMkLst>
          <pc:docMk/>
          <pc:sldMk cId="1206780803" sldId="268"/>
        </pc:sldMkLst>
      </pc:sldChg>
      <pc:sldChg chg="add">
        <pc:chgData name="Михаил Попов" userId="1ff28dec684c2c56" providerId="LiveId" clId="{6E6AC114-D7E4-41FE-A7B3-A916BB01C176}" dt="2019-11-25T17:02:07.311" v="12"/>
        <pc:sldMkLst>
          <pc:docMk/>
          <pc:sldMk cId="3766416578" sldId="269"/>
        </pc:sldMkLst>
      </pc:sldChg>
      <pc:sldChg chg="add">
        <pc:chgData name="Михаил Попов" userId="1ff28dec684c2c56" providerId="LiveId" clId="{6E6AC114-D7E4-41FE-A7B3-A916BB01C176}" dt="2019-11-25T17:02:07.311" v="12"/>
        <pc:sldMkLst>
          <pc:docMk/>
          <pc:sldMk cId="3748334682" sldId="270"/>
        </pc:sldMkLst>
      </pc:sldChg>
      <pc:sldChg chg="add">
        <pc:chgData name="Михаил Попов" userId="1ff28dec684c2c56" providerId="LiveId" clId="{6E6AC114-D7E4-41FE-A7B3-A916BB01C176}" dt="2019-11-25T17:02:07.311" v="12"/>
        <pc:sldMkLst>
          <pc:docMk/>
          <pc:sldMk cId="158262646" sldId="271"/>
        </pc:sldMkLst>
      </pc:sldChg>
      <pc:sldChg chg="add">
        <pc:chgData name="Михаил Попов" userId="1ff28dec684c2c56" providerId="LiveId" clId="{6E6AC114-D7E4-41FE-A7B3-A916BB01C176}" dt="2019-11-25T17:02:07.311" v="12"/>
        <pc:sldMkLst>
          <pc:docMk/>
          <pc:sldMk cId="1126113472" sldId="272"/>
        </pc:sldMkLst>
      </pc:sldChg>
      <pc:sldChg chg="add">
        <pc:chgData name="Михаил Попов" userId="1ff28dec684c2c56" providerId="LiveId" clId="{6E6AC114-D7E4-41FE-A7B3-A916BB01C176}" dt="2019-11-25T17:02:07.311" v="12"/>
        <pc:sldMkLst>
          <pc:docMk/>
          <pc:sldMk cId="4051149786" sldId="273"/>
        </pc:sldMkLst>
      </pc:sldChg>
      <pc:sldChg chg="add">
        <pc:chgData name="Михаил Попов" userId="1ff28dec684c2c56" providerId="LiveId" clId="{6E6AC114-D7E4-41FE-A7B3-A916BB01C176}" dt="2019-11-25T17:02:07.311" v="12"/>
        <pc:sldMkLst>
          <pc:docMk/>
          <pc:sldMk cId="2366949299" sldId="274"/>
        </pc:sldMkLst>
      </pc:sldChg>
      <pc:sldChg chg="modSp add modAnim">
        <pc:chgData name="Михаил Попов" userId="1ff28dec684c2c56" providerId="LiveId" clId="{6E6AC114-D7E4-41FE-A7B3-A916BB01C176}" dt="2019-11-25T17:02:33.677" v="20" actId="20577"/>
        <pc:sldMkLst>
          <pc:docMk/>
          <pc:sldMk cId="1059343981" sldId="280"/>
        </pc:sldMkLst>
        <pc:spChg chg="mod">
          <ac:chgData name="Михаил Попов" userId="1ff28dec684c2c56" providerId="LiveId" clId="{6E6AC114-D7E4-41FE-A7B3-A916BB01C176}" dt="2019-11-25T17:02:33.677" v="20" actId="20577"/>
          <ac:spMkLst>
            <pc:docMk/>
            <pc:sldMk cId="1059343981" sldId="280"/>
            <ac:spMk id="3" creationId="{2E9103B4-10EA-4D3D-86B5-2B5F5A6EDD1F}"/>
          </ac:spMkLst>
        </pc:spChg>
      </pc:sldChg>
    </pc:docChg>
  </pc:docChgLst>
  <pc:docChgLst>
    <pc:chgData name="Михаил Попов" userId="1ff28dec684c2c56" providerId="LiveId" clId="{277FC1EC-F290-4DBF-9916-5AD12AC72548}"/>
    <pc:docChg chg="custSel addSld delSld modSld sldOrd">
      <pc:chgData name="Михаил Попов" userId="1ff28dec684c2c56" providerId="LiveId" clId="{277FC1EC-F290-4DBF-9916-5AD12AC72548}" dt="2021-12-07T16:44:53.486" v="149" actId="20577"/>
      <pc:docMkLst>
        <pc:docMk/>
      </pc:docMkLst>
      <pc:sldChg chg="del">
        <pc:chgData name="Михаил Попов" userId="1ff28dec684c2c56" providerId="LiveId" clId="{277FC1EC-F290-4DBF-9916-5AD12AC72548}" dt="2021-12-05T21:00:18.746" v="13" actId="47"/>
        <pc:sldMkLst>
          <pc:docMk/>
          <pc:sldMk cId="1796929494" sldId="256"/>
        </pc:sldMkLst>
      </pc:sldChg>
      <pc:sldChg chg="ord">
        <pc:chgData name="Михаил Попов" userId="1ff28dec684c2c56" providerId="LiveId" clId="{277FC1EC-F290-4DBF-9916-5AD12AC72548}" dt="2021-12-07T16:34:39.272" v="147"/>
        <pc:sldMkLst>
          <pc:docMk/>
          <pc:sldMk cId="158262646" sldId="271"/>
        </pc:sldMkLst>
      </pc:sldChg>
      <pc:sldChg chg="ord">
        <pc:chgData name="Михаил Попов" userId="1ff28dec684c2c56" providerId="LiveId" clId="{277FC1EC-F290-4DBF-9916-5AD12AC72548}" dt="2021-12-07T16:34:22.691" v="141"/>
        <pc:sldMkLst>
          <pc:docMk/>
          <pc:sldMk cId="1126113472" sldId="272"/>
        </pc:sldMkLst>
      </pc:sldChg>
      <pc:sldChg chg="ord">
        <pc:chgData name="Михаил Попов" userId="1ff28dec684c2c56" providerId="LiveId" clId="{277FC1EC-F290-4DBF-9916-5AD12AC72548}" dt="2021-12-07T16:34:31.363" v="143"/>
        <pc:sldMkLst>
          <pc:docMk/>
          <pc:sldMk cId="4051149786" sldId="273"/>
        </pc:sldMkLst>
      </pc:sldChg>
      <pc:sldChg chg="ord">
        <pc:chgData name="Михаил Попов" userId="1ff28dec684c2c56" providerId="LiveId" clId="{277FC1EC-F290-4DBF-9916-5AD12AC72548}" dt="2021-12-07T16:34:38.038" v="145"/>
        <pc:sldMkLst>
          <pc:docMk/>
          <pc:sldMk cId="2366949299" sldId="274"/>
        </pc:sldMkLst>
      </pc:sldChg>
      <pc:sldChg chg="modSp mod">
        <pc:chgData name="Михаил Попов" userId="1ff28dec684c2c56" providerId="LiveId" clId="{277FC1EC-F290-4DBF-9916-5AD12AC72548}" dt="2021-12-07T16:44:53.486" v="149" actId="20577"/>
        <pc:sldMkLst>
          <pc:docMk/>
          <pc:sldMk cId="505995055" sldId="314"/>
        </pc:sldMkLst>
        <pc:spChg chg="mod">
          <ac:chgData name="Михаил Попов" userId="1ff28dec684c2c56" providerId="LiveId" clId="{277FC1EC-F290-4DBF-9916-5AD12AC72548}" dt="2021-12-07T16:44:53.486" v="149" actId="20577"/>
          <ac:spMkLst>
            <pc:docMk/>
            <pc:sldMk cId="505995055" sldId="314"/>
            <ac:spMk id="2" creationId="{322B7E80-341F-4843-BEFD-E9FD3872D2D3}"/>
          </ac:spMkLst>
        </pc:spChg>
      </pc:sldChg>
      <pc:sldChg chg="modSp add mod">
        <pc:chgData name="Михаил Попов" userId="1ff28dec684c2c56" providerId="LiveId" clId="{277FC1EC-F290-4DBF-9916-5AD12AC72548}" dt="2021-12-05T21:00:15.084" v="12" actId="20577"/>
        <pc:sldMkLst>
          <pc:docMk/>
          <pc:sldMk cId="4166610191" sldId="497"/>
        </pc:sldMkLst>
        <pc:spChg chg="mod">
          <ac:chgData name="Михаил Попов" userId="1ff28dec684c2c56" providerId="LiveId" clId="{277FC1EC-F290-4DBF-9916-5AD12AC72548}" dt="2021-12-05T21:00:15.084" v="12" actId="20577"/>
          <ac:spMkLst>
            <pc:docMk/>
            <pc:sldMk cId="4166610191" sldId="497"/>
            <ac:spMk id="4" creationId="{BE391946-BEAC-4108-B06B-837252A1CD04}"/>
          </ac:spMkLst>
        </pc:spChg>
      </pc:sldChg>
      <pc:sldChg chg="addSp delSp modSp add mod modAnim">
        <pc:chgData name="Михаил Попов" userId="1ff28dec684c2c56" providerId="LiveId" clId="{277FC1EC-F290-4DBF-9916-5AD12AC72548}" dt="2021-12-07T16:33:24.006" v="139"/>
        <pc:sldMkLst>
          <pc:docMk/>
          <pc:sldMk cId="913231347" sldId="498"/>
        </pc:sldMkLst>
        <pc:spChg chg="mod">
          <ac:chgData name="Михаил Попов" userId="1ff28dec684c2c56" providerId="LiveId" clId="{277FC1EC-F290-4DBF-9916-5AD12AC72548}" dt="2021-12-07T16:05:34.002" v="20" actId="20577"/>
          <ac:spMkLst>
            <pc:docMk/>
            <pc:sldMk cId="913231347" sldId="498"/>
            <ac:spMk id="3" creationId="{5EA93FE8-F32F-41D5-9456-CFAC1E755089}"/>
          </ac:spMkLst>
        </pc:spChg>
        <pc:spChg chg="add mod">
          <ac:chgData name="Михаил Попов" userId="1ff28dec684c2c56" providerId="LiveId" clId="{277FC1EC-F290-4DBF-9916-5AD12AC72548}" dt="2021-12-07T16:25:33.358" v="128" actId="164"/>
          <ac:spMkLst>
            <pc:docMk/>
            <pc:sldMk cId="913231347" sldId="498"/>
            <ac:spMk id="14" creationId="{E8FE2104-FAB2-4479-B27E-B32C42C82D22}"/>
          </ac:spMkLst>
        </pc:spChg>
        <pc:grpChg chg="add mod">
          <ac:chgData name="Михаил Попов" userId="1ff28dec684c2c56" providerId="LiveId" clId="{277FC1EC-F290-4DBF-9916-5AD12AC72548}" dt="2021-12-07T16:25:33.358" v="128" actId="164"/>
          <ac:grpSpMkLst>
            <pc:docMk/>
            <pc:sldMk cId="913231347" sldId="498"/>
            <ac:grpSpMk id="15" creationId="{4937DC25-226E-4DFF-89B9-93842FBB9A95}"/>
          </ac:grpSpMkLst>
        </pc:grpChg>
        <pc:picChg chg="del">
          <ac:chgData name="Михаил Попов" userId="1ff28dec684c2c56" providerId="LiveId" clId="{277FC1EC-F290-4DBF-9916-5AD12AC72548}" dt="2021-12-07T16:05:39.310" v="21" actId="478"/>
          <ac:picMkLst>
            <pc:docMk/>
            <pc:sldMk cId="913231347" sldId="498"/>
            <ac:picMk id="4" creationId="{4A1E56B5-16B0-4910-BE77-30C9FE5AAB15}"/>
          </ac:picMkLst>
        </pc:picChg>
        <pc:picChg chg="add mod modCrop">
          <ac:chgData name="Михаил Попов" userId="1ff28dec684c2c56" providerId="LiveId" clId="{277FC1EC-F290-4DBF-9916-5AD12AC72548}" dt="2021-12-07T16:07:26.375" v="29" actId="732"/>
          <ac:picMkLst>
            <pc:docMk/>
            <pc:sldMk cId="913231347" sldId="498"/>
            <ac:picMk id="5" creationId="{B77C62B3-A561-4C40-BA2E-9B5B99D560D4}"/>
          </ac:picMkLst>
        </pc:picChg>
        <pc:picChg chg="add mod modCrop">
          <ac:chgData name="Михаил Попов" userId="1ff28dec684c2c56" providerId="LiveId" clId="{277FC1EC-F290-4DBF-9916-5AD12AC72548}" dt="2021-12-07T16:07:48.284" v="34" actId="732"/>
          <ac:picMkLst>
            <pc:docMk/>
            <pc:sldMk cId="913231347" sldId="498"/>
            <ac:picMk id="6" creationId="{92D8A51B-20CC-4C72-9E22-6B6177620081}"/>
          </ac:picMkLst>
        </pc:picChg>
        <pc:picChg chg="add mod modCrop">
          <ac:chgData name="Михаил Попов" userId="1ff28dec684c2c56" providerId="LiveId" clId="{277FC1EC-F290-4DBF-9916-5AD12AC72548}" dt="2021-12-07T16:08:36.334" v="39" actId="732"/>
          <ac:picMkLst>
            <pc:docMk/>
            <pc:sldMk cId="913231347" sldId="498"/>
            <ac:picMk id="7" creationId="{1BDA606D-F940-47BD-80DD-61E09EF46CDF}"/>
          </ac:picMkLst>
        </pc:picChg>
        <pc:picChg chg="add mod modCrop">
          <ac:chgData name="Михаил Попов" userId="1ff28dec684c2c56" providerId="LiveId" clId="{277FC1EC-F290-4DBF-9916-5AD12AC72548}" dt="2021-12-07T16:08:58.802" v="44" actId="732"/>
          <ac:picMkLst>
            <pc:docMk/>
            <pc:sldMk cId="913231347" sldId="498"/>
            <ac:picMk id="8" creationId="{79763D58-8020-4690-A7DA-2B1149A70F00}"/>
          </ac:picMkLst>
        </pc:picChg>
        <pc:picChg chg="add mod modCrop">
          <ac:chgData name="Михаил Попов" userId="1ff28dec684c2c56" providerId="LiveId" clId="{277FC1EC-F290-4DBF-9916-5AD12AC72548}" dt="2021-12-07T16:09:22.076" v="49" actId="732"/>
          <ac:picMkLst>
            <pc:docMk/>
            <pc:sldMk cId="913231347" sldId="498"/>
            <ac:picMk id="9" creationId="{43202F07-74DC-4E56-A1D0-2D4D4A8AC911}"/>
          </ac:picMkLst>
        </pc:picChg>
        <pc:picChg chg="add mod modCrop">
          <ac:chgData name="Михаил Попов" userId="1ff28dec684c2c56" providerId="LiveId" clId="{277FC1EC-F290-4DBF-9916-5AD12AC72548}" dt="2021-12-07T16:09:51.564" v="54" actId="732"/>
          <ac:picMkLst>
            <pc:docMk/>
            <pc:sldMk cId="913231347" sldId="498"/>
            <ac:picMk id="10" creationId="{9D4160D9-C714-46AC-A5AC-C664D8B9CBC9}"/>
          </ac:picMkLst>
        </pc:picChg>
        <pc:picChg chg="add mod modCrop">
          <ac:chgData name="Михаил Попов" userId="1ff28dec684c2c56" providerId="LiveId" clId="{277FC1EC-F290-4DBF-9916-5AD12AC72548}" dt="2021-12-07T16:10:03.394" v="56" actId="732"/>
          <ac:picMkLst>
            <pc:docMk/>
            <pc:sldMk cId="913231347" sldId="498"/>
            <ac:picMk id="11" creationId="{D9BBDC17-D0FC-4EA0-8126-CBCB06507925}"/>
          </ac:picMkLst>
        </pc:picChg>
        <pc:picChg chg="add mod">
          <ac:chgData name="Михаил Попов" userId="1ff28dec684c2c56" providerId="LiveId" clId="{277FC1EC-F290-4DBF-9916-5AD12AC72548}" dt="2021-12-07T16:25:33.358" v="128" actId="164"/>
          <ac:picMkLst>
            <pc:docMk/>
            <pc:sldMk cId="913231347" sldId="498"/>
            <ac:picMk id="13" creationId="{D741200D-504F-4594-A807-DD6748FA9125}"/>
          </ac:picMkLst>
        </pc:picChg>
        <pc:picChg chg="add mod">
          <ac:chgData name="Михаил Попов" userId="1ff28dec684c2c56" providerId="LiveId" clId="{277FC1EC-F290-4DBF-9916-5AD12AC72548}" dt="2021-12-07T16:33:08.910" v="136" actId="1076"/>
          <ac:picMkLst>
            <pc:docMk/>
            <pc:sldMk cId="913231347" sldId="498"/>
            <ac:picMk id="17" creationId="{16C4EDFD-4F12-4560-A324-AE5E77B8C531}"/>
          </ac:picMkLst>
        </pc:picChg>
      </pc:sldChg>
      <pc:sldChg chg="new del">
        <pc:chgData name="Михаил Попов" userId="1ff28dec684c2c56" providerId="LiveId" clId="{277FC1EC-F290-4DBF-9916-5AD12AC72548}" dt="2021-12-07T16:05:27.840" v="15" actId="47"/>
        <pc:sldMkLst>
          <pc:docMk/>
          <pc:sldMk cId="1228324299" sldId="49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4F70B7-15D7-4B3C-AD33-0B072693FE02}" type="datetimeFigureOut">
              <a:rPr lang="ru-RU" smtClean="0"/>
              <a:t>16.12.2021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43AAA-B10E-46DB-A32F-3CC26ECC06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2259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D8DDD8-E4C6-487A-9ACB-8A913DD0C2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24C7593-76F8-4558-8D8B-844247642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F2F85F-D88B-4E35-866E-11798C259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157B3-00B5-445D-82FE-D5392A4762E1}" type="datetimeFigureOut">
              <a:rPr lang="ru-RU" smtClean="0"/>
              <a:t>16.12.2021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2F113D-44B5-43F9-9480-8DC0312DC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893719-2589-454F-BFB7-BFDD53EF0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833A-CD84-4C4D-95A2-0C089D2F5B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7450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6127CA-FDDE-48D7-8ECC-2C26E7537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D7B8C95-16A6-4E07-A068-2DBDBD7D4B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1DE4977-3CD8-4624-9EFD-1C84A3839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157B3-00B5-445D-82FE-D5392A4762E1}" type="datetimeFigureOut">
              <a:rPr lang="ru-RU" smtClean="0"/>
              <a:t>16.12.2021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EDDB23-D2D4-4FAD-9FBD-495C61811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68C3D9-F02D-4C24-B2D4-6EE974341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833A-CD84-4C4D-95A2-0C089D2F5B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1070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5F967EA-1246-4EE8-8F42-F483AE55CE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14A7166-2408-4AD5-A351-633F0D3436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5B1D6E5-BD98-48C3-BCC6-8882AAAD6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157B3-00B5-445D-82FE-D5392A4762E1}" type="datetimeFigureOut">
              <a:rPr lang="ru-RU" smtClean="0"/>
              <a:t>16.12.2021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2D51EB-F320-4E8C-839B-5EB4DA7D4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E1C3B4-B136-48B4-B5A8-46E386713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833A-CD84-4C4D-95A2-0C089D2F5B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3931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C70349-1903-4C8A-8FA5-6C5FA723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450867-645D-4652-AA6B-9A21152BD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84D3D06-CF5C-4200-AF80-02F217D90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157B3-00B5-445D-82FE-D5392A4762E1}" type="datetimeFigureOut">
              <a:rPr lang="ru-RU" smtClean="0"/>
              <a:t>16.12.2021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09E41ED-3C68-4ADC-8716-334AC770B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CB7008-D74A-4EB9-9405-21FA86909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833A-CD84-4C4D-95A2-0C089D2F5B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7066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691CF2-17C0-4B75-99C6-0BC34D0A8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99A5B0F-ACCA-4AE8-8596-7588832CB4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8C4B387-64A0-49F4-8EBC-6E845D2A7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157B3-00B5-445D-82FE-D5392A4762E1}" type="datetimeFigureOut">
              <a:rPr lang="ru-RU" smtClean="0"/>
              <a:t>16.12.2021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1AFF05C-A676-4794-8CB9-2145F3ECB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D37B55-789E-43EE-895B-51E5BE241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833A-CD84-4C4D-95A2-0C089D2F5B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5939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C2B368-117E-4800-84E3-A1B71F6F0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C6A70D-17E5-4D1F-8451-55D4AEA821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F546AF1-C8FF-40AB-9F03-F4AA22EB4B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72CBD31-7704-4091-B1E7-C1F6877C9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157B3-00B5-445D-82FE-D5392A4762E1}" type="datetimeFigureOut">
              <a:rPr lang="ru-RU" smtClean="0"/>
              <a:t>16.12.2021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E03B71D-D158-4ACB-8578-968EC7582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DDAC1BF-DAD1-497F-ACB8-5252DDA0A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833A-CD84-4C4D-95A2-0C089D2F5B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7782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7F84D0-89B1-47C1-A22C-226DEF90A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D55DC4-AC31-4FC9-8D37-1E6016C4C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CFD9FDD-49B4-4EDF-AA39-0AB8390D58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4603F2D-7B10-4925-9409-535ACC56A7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0C39CEB-4105-4788-9B5E-3DEFB3D784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CDF5856-C880-44F3-A025-B26FF4C33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157B3-00B5-445D-82FE-D5392A4762E1}" type="datetimeFigureOut">
              <a:rPr lang="ru-RU" smtClean="0"/>
              <a:t>16.12.2021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557649D-1FAE-43E8-916A-2E3984A94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D2C8BF5-57B1-47B0-BD11-205D8C15E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833A-CD84-4C4D-95A2-0C089D2F5B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4720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4F2B6A-357A-436A-A47A-444B3FE59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C95EBB8-56B7-4058-9971-FB4491320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157B3-00B5-445D-82FE-D5392A4762E1}" type="datetimeFigureOut">
              <a:rPr lang="ru-RU" smtClean="0"/>
              <a:t>16.12.2021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0B3C4BB-B891-49FA-91F2-6C7B0FC02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2E7870A-D04E-48A4-9DCA-E739B4E71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833A-CD84-4C4D-95A2-0C089D2F5B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171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5A0E016-D074-4423-AAEB-E4E3D5786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157B3-00B5-445D-82FE-D5392A4762E1}" type="datetimeFigureOut">
              <a:rPr lang="ru-RU" smtClean="0"/>
              <a:t>16.12.2021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9E66AC6-EF3E-4248-92FB-D0AFFE8BF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C224C02-1224-41C6-9C8A-C26739652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833A-CD84-4C4D-95A2-0C089D2F5B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6754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1B8DFB-E292-402E-AA8C-B02D68B46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4F81F6-1167-4BC1-871C-26745B73E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917AAB1-A899-4382-9173-C193CF19E5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03B9144-9B37-4E22-B247-7135C250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157B3-00B5-445D-82FE-D5392A4762E1}" type="datetimeFigureOut">
              <a:rPr lang="ru-RU" smtClean="0"/>
              <a:t>16.12.2021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9F90C7E-23F1-4F78-83F8-357AA14D5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7F5CC78-1D2D-43CE-B1EB-66A7CF4BB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833A-CD84-4C4D-95A2-0C089D2F5B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8191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72D611-79F9-4884-87E1-9F00916F8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920260F-8A1B-492F-9C6A-FD8B57AC8C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8A1E8A2-8AB4-4555-9B7D-30EB0CB8CF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A1A2CE8-AAD5-4FFB-8B50-929608907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157B3-00B5-445D-82FE-D5392A4762E1}" type="datetimeFigureOut">
              <a:rPr lang="ru-RU" smtClean="0"/>
              <a:t>16.12.2021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4CFCC56-DAAE-4376-BD1B-581C2C5BA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EAC169E-CA82-4DAE-9CC1-66108ACD0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833A-CD84-4C4D-95A2-0C089D2F5B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1724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1F1433-F45A-4EB8-96CD-6A1A363F4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5867573-C209-4C8C-B4BC-877365518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CC31F9-7855-4CA1-AED9-2223009CE5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2157B3-00B5-445D-82FE-D5392A4762E1}" type="datetimeFigureOut">
              <a:rPr lang="ru-RU" smtClean="0"/>
              <a:t>16.12.2021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EB36E5-CD99-4EF2-9A25-073A75BE4D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F84CA1-1A56-4301-8A24-E11FDA14A6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7833A-CD84-4C4D-95A2-0C089D2F5B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2275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microsoft.com/office/2007/relationships/hdphoto" Target="../media/hdphoto1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11.wdp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9749" y="2032840"/>
            <a:ext cx="8152496" cy="1795516"/>
          </a:xfrm>
        </p:spPr>
        <p:txBody>
          <a:bodyPr>
            <a:normAutofit/>
          </a:bodyPr>
          <a:lstStyle/>
          <a:p>
            <a:pPr defTabSz="457200"/>
            <a:r>
              <a:rPr lang="ru-RU" b="1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Архитектуры процессорных систем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AF395B8-6AC7-4E67-BA04-C8C9C98B5C49}"/>
              </a:ext>
            </a:extLst>
          </p:cNvPr>
          <p:cNvSpPr txBox="1">
            <a:spLocks/>
          </p:cNvSpPr>
          <p:nvPr/>
        </p:nvSpPr>
        <p:spPr>
          <a:xfrm>
            <a:off x="1041618" y="5455320"/>
            <a:ext cx="10108758" cy="906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Цикл из 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16</a:t>
            </a:r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 лекций о цифровой схемотехнике, способах построения и архитектуре компьютеров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391946-BEAC-4108-B06B-837252A1CD04}"/>
              </a:ext>
            </a:extLst>
          </p:cNvPr>
          <p:cNvSpPr txBox="1">
            <a:spLocks/>
          </p:cNvSpPr>
          <p:nvPr/>
        </p:nvSpPr>
        <p:spPr>
          <a:xfrm>
            <a:off x="1282804" y="4521882"/>
            <a:ext cx="9626386" cy="681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Лекция 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15</a:t>
            </a:r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. Ввод-вывод</a:t>
            </a: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785057-CF99-470C-BD80-AABF20C0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3" b="32555"/>
          <a:stretch/>
        </p:blipFill>
        <p:spPr>
          <a:xfrm>
            <a:off x="4666088" y="582339"/>
            <a:ext cx="2859819" cy="10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1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B48AB4-1D95-427D-A1A6-E1B951830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12270" y="2878259"/>
            <a:ext cx="5567458" cy="3353411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2ADEA32-D5C2-4DBF-923B-8B0FD0F81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Методы управления вводом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выводом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1E19F01A-A32F-481A-8177-CEAF054EA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599" cy="321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2. Ввод-вывод по прерываниям</a:t>
            </a:r>
          </a:p>
        </p:txBody>
      </p:sp>
    </p:spTree>
    <p:extLst>
      <p:ext uri="{BB962C8B-B14F-4D97-AF65-F5344CB8AC3E}">
        <p14:creationId xmlns:p14="http://schemas.microsoft.com/office/powerpoint/2010/main" val="315740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CF9465-9B36-463D-A5B4-3306051AE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01860" y="2412462"/>
            <a:ext cx="4988279" cy="4080413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11ED2E3-D824-469C-B3AB-A7442C806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Методы управления вводом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выводом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F79D06EF-F6D9-42EB-883E-853CDE4C9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599" cy="321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3. Прямой доступ к памяти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(Direct Memory Access - DMA)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42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C8075C-165E-4A14-A96E-3E07727A2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7545" y="2771400"/>
            <a:ext cx="3359881" cy="160509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7DB83D-ADAA-412A-B418-CF742543B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8828" y="2887777"/>
            <a:ext cx="2478878" cy="177193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705129F-1B9E-42A8-B72C-D7F0A1B4EB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09108" y="2672326"/>
            <a:ext cx="3576930" cy="2332379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F2773A7-5EFF-41FA-A3C4-53B5ACB13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Конфигурации ПДП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(DMA)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78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A1E56B5-16B0-4910-BE77-30C9FE5AA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4193" y="2315238"/>
            <a:ext cx="6583614" cy="311440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5EA93FE8-F32F-41D5-9456-CFAC1E755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Канальная система ввода-вывода</a:t>
            </a:r>
          </a:p>
        </p:txBody>
      </p:sp>
    </p:spTree>
    <p:extLst>
      <p:ext uri="{BB962C8B-B14F-4D97-AF65-F5344CB8AC3E}">
        <p14:creationId xmlns:p14="http://schemas.microsoft.com/office/powerpoint/2010/main" val="3766416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5EA93FE8-F32F-41D5-9456-CFAC1E755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RAID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7C62B3-A561-4C40-BA2E-9B5B99D560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b="80288"/>
          <a:stretch/>
        </p:blipFill>
        <p:spPr>
          <a:xfrm>
            <a:off x="838200" y="1527588"/>
            <a:ext cx="6415601" cy="101664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D8A51B-20CC-4C72-9E22-6B61776200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t="19712" b="68076"/>
          <a:stretch/>
        </p:blipFill>
        <p:spPr>
          <a:xfrm>
            <a:off x="838200" y="2544232"/>
            <a:ext cx="6415601" cy="6297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BDA606D-F940-47BD-80DD-61E09EF46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t="31924" b="53074"/>
          <a:stretch/>
        </p:blipFill>
        <p:spPr>
          <a:xfrm>
            <a:off x="838200" y="3174023"/>
            <a:ext cx="6415601" cy="77372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9763D58-8020-4690-A7DA-2B1149A70F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t="46926" b="39265"/>
          <a:stretch/>
        </p:blipFill>
        <p:spPr>
          <a:xfrm>
            <a:off x="838199" y="3947746"/>
            <a:ext cx="6415601" cy="71217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3202F07-74DC-4E56-A1D0-2D4D4A8AC9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t="60734" b="25457"/>
          <a:stretch/>
        </p:blipFill>
        <p:spPr>
          <a:xfrm>
            <a:off x="838199" y="4659922"/>
            <a:ext cx="6415601" cy="71217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D4160D9-C714-46AC-A5AC-C664D8B9CB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t="74543" b="11648"/>
          <a:stretch/>
        </p:blipFill>
        <p:spPr>
          <a:xfrm>
            <a:off x="838199" y="5372098"/>
            <a:ext cx="6415601" cy="71217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9BBDC17-D0FC-4EA0-8126-CBCB065079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t="88352"/>
          <a:stretch/>
        </p:blipFill>
        <p:spPr>
          <a:xfrm>
            <a:off x="838198" y="6084274"/>
            <a:ext cx="6415601" cy="600731"/>
          </a:xfrm>
          <a:prstGeom prst="rect">
            <a:avLst/>
          </a:prstGeom>
        </p:spPr>
      </p:pic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4937DC25-226E-4DFF-89B9-93842FBB9A95}"/>
              </a:ext>
            </a:extLst>
          </p:cNvPr>
          <p:cNvGrpSpPr/>
          <p:nvPr/>
        </p:nvGrpSpPr>
        <p:grpSpPr>
          <a:xfrm>
            <a:off x="6114360" y="3721439"/>
            <a:ext cx="5714432" cy="2632571"/>
            <a:chOff x="6114360" y="3721439"/>
            <a:chExt cx="5714432" cy="2632571"/>
          </a:xfrm>
        </p:grpSpPr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D741200D-504F-4594-A807-DD6748FA9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-60000">
              <a:off x="6114360" y="4200069"/>
              <a:ext cx="5714432" cy="215394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8FE2104-FAB2-4479-B27E-B32C42C82D22}"/>
                </a:ext>
              </a:extLst>
            </p:cNvPr>
            <p:cNvSpPr txBox="1"/>
            <p:nvPr/>
          </p:nvSpPr>
          <p:spPr>
            <a:xfrm>
              <a:off x="7109717" y="3721439"/>
              <a:ext cx="3610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RAID 3                                         RAID 4</a:t>
              </a:r>
              <a:endParaRPr lang="ru-RU" dirty="0"/>
            </a:p>
          </p:txBody>
        </p:sp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6C4EDFD-4F12-4560-A324-AE5E77B8C5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610" y="4014468"/>
            <a:ext cx="4866580" cy="247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23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xample of JTAG chain">
            <a:extLst>
              <a:ext uri="{FF2B5EF4-FFF2-40B4-BE49-F238E27FC236}">
                <a16:creationId xmlns:a16="http://schemas.microsoft.com/office/drawing/2014/main" id="{F9555928-E314-4CE9-872B-B978E4795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325" y="2682754"/>
            <a:ext cx="622935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B436712-CD67-4E94-819C-AE5974D19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JTAG (Join Test Action Group)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334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habrastorage.org/storage2/c2e/ddc/8cc/c2eddc8cc5010cdddd0db81e52b114cd.jpg">
            <a:extLst>
              <a:ext uri="{FF2B5EF4-FFF2-40B4-BE49-F238E27FC236}">
                <a16:creationId xmlns:a16="http://schemas.microsoft.com/office/drawing/2014/main" id="{4936E85F-B1B3-4BA4-B30C-129C02F44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12" y="2366230"/>
            <a:ext cx="8258175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5A1A016-2703-4923-8E6F-1DD040EE8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JTAG (Join Test Action Group)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949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habrastorage.org/storage2/7dd/6ee/fa4/7dd6eefa45830d4e550a1a4e1d8635fb.jpg">
            <a:extLst>
              <a:ext uri="{FF2B5EF4-FFF2-40B4-BE49-F238E27FC236}">
                <a16:creationId xmlns:a16="http://schemas.microsoft.com/office/drawing/2014/main" id="{AA3B69A2-9372-45D3-9C1A-8286F2EAA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860" y="1633537"/>
            <a:ext cx="6286500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711C41D8-2110-4D3D-9E0E-D3C0C83DD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Boundary-Scan Cell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62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habrastorage.org/storage2/14d/361/a99/14d361a99a2d7e9fdfd38eaf83cd7fb5.jpg">
            <a:extLst>
              <a:ext uri="{FF2B5EF4-FFF2-40B4-BE49-F238E27FC236}">
                <a16:creationId xmlns:a16="http://schemas.microsoft.com/office/drawing/2014/main" id="{C8BD9F70-A5BA-4025-8A44-753E7B197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255" y="1362570"/>
            <a:ext cx="3685490" cy="515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7E2E910B-C012-49F3-A799-0F06E4E97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FSM JTAG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113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habrastorage.org/storage2/9bc/b4d/124/9bcb4d1247f35bd7b5cd98134cec3bb4.jpg">
            <a:extLst>
              <a:ext uri="{FF2B5EF4-FFF2-40B4-BE49-F238E27FC236}">
                <a16:creationId xmlns:a16="http://schemas.microsoft.com/office/drawing/2014/main" id="{FBA52DFF-52C8-4099-978D-A693059D6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792" y="2004047"/>
            <a:ext cx="5734416" cy="420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16AB0B70-F7B7-4112-BBAF-864477063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Структура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JTAG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149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План лекции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B21B7D1D-0B2A-4431-89E3-1FC3875E2AAB}"/>
              </a:ext>
            </a:extLst>
          </p:cNvPr>
          <p:cNvSpPr txBox="1">
            <a:spLocks/>
          </p:cNvSpPr>
          <p:nvPr/>
        </p:nvSpPr>
        <p:spPr>
          <a:xfrm>
            <a:off x="1204546" y="1690688"/>
            <a:ext cx="969766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Подсистема ввода-вывода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Модули ввода-вывода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Прямой доступ к памяти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Каналы ввода-вывода</a:t>
            </a:r>
          </a:p>
          <a:p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JTAG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3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7A481BD-3BAC-43C9-A357-AF05A4D2EB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r="69445"/>
          <a:stretch/>
        </p:blipFill>
        <p:spPr>
          <a:xfrm>
            <a:off x="1643491" y="2690150"/>
            <a:ext cx="2145994" cy="2159293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06742FC-A93F-4FC0-A8B5-535715233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ввода-вывода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B35B63A-5713-4476-99BA-EA0C5E43DF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30638" r="37816"/>
          <a:stretch/>
        </p:blipFill>
        <p:spPr>
          <a:xfrm>
            <a:off x="5007218" y="2690151"/>
            <a:ext cx="2215661" cy="215929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7692EF3-0688-4DD0-9F45-37DBE42B07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62393"/>
          <a:stretch/>
        </p:blipFill>
        <p:spPr>
          <a:xfrm>
            <a:off x="8141673" y="2690149"/>
            <a:ext cx="2641294" cy="215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72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4564A1A1-31D3-4344-83C0-F466EE9F43DB}"/>
              </a:ext>
            </a:extLst>
          </p:cNvPr>
          <p:cNvGrpSpPr/>
          <p:nvPr/>
        </p:nvGrpSpPr>
        <p:grpSpPr>
          <a:xfrm>
            <a:off x="9001278" y="3417892"/>
            <a:ext cx="2752938" cy="2410296"/>
            <a:chOff x="9001278" y="3417892"/>
            <a:chExt cx="2752938" cy="2410296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304F1F38-F7DB-4F7A-9E38-16A0F2B19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031502" y="4742553"/>
              <a:ext cx="2657322" cy="1085635"/>
            </a:xfrm>
            <a:prstGeom prst="rect">
              <a:avLst/>
            </a:prstGeom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BCEBC640-84C8-4D6C-92E3-7C6AAF354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001278" y="3417892"/>
              <a:ext cx="2752938" cy="1141462"/>
            </a:xfrm>
            <a:prstGeom prst="rect">
              <a:avLst/>
            </a:prstGeom>
          </p:spPr>
        </p:pic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A37EDA7-4F5D-44C8-813E-0F29D13855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5392" y="3788021"/>
            <a:ext cx="2500201" cy="1793622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28EB908E-B8F5-4DCF-8679-D95DF0D73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Адресное пространство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7BBB1EA2-CE89-4E95-8B5A-4DA89805B9B4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064015" cy="1238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Совместное адресное пространство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Выделенное адресное пространство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27F8382-60E8-45AC-8C54-EF19E2E4A3AF}"/>
              </a:ext>
            </a:extLst>
          </p:cNvPr>
          <p:cNvGrpSpPr/>
          <p:nvPr/>
        </p:nvGrpSpPr>
        <p:grpSpPr>
          <a:xfrm>
            <a:off x="838200" y="2929434"/>
            <a:ext cx="7438292" cy="3563441"/>
            <a:chOff x="838200" y="2929434"/>
            <a:chExt cx="7438292" cy="3563441"/>
          </a:xfrm>
        </p:grpSpPr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0D3F2BB3-6AC0-49BC-9597-A57BD735E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12286" y="3202319"/>
              <a:ext cx="3944441" cy="2965026"/>
            </a:xfrm>
            <a:prstGeom prst="rect">
              <a:avLst/>
            </a:prstGeom>
          </p:spPr>
        </p:pic>
        <p:sp>
          <p:nvSpPr>
            <p:cNvPr id="2" name="Прямоугольник: скругленные углы 1">
              <a:extLst>
                <a:ext uri="{FF2B5EF4-FFF2-40B4-BE49-F238E27FC236}">
                  <a16:creationId xmlns:a16="http://schemas.microsoft.com/office/drawing/2014/main" id="{7F0164CE-5F4E-4255-A9FD-073522248D61}"/>
                </a:ext>
              </a:extLst>
            </p:cNvPr>
            <p:cNvSpPr/>
            <p:nvPr/>
          </p:nvSpPr>
          <p:spPr>
            <a:xfrm>
              <a:off x="838200" y="2929434"/>
              <a:ext cx="7438292" cy="3563441"/>
            </a:xfrm>
            <a:prstGeom prst="roundRect">
              <a:avLst>
                <a:gd name="adj" fmla="val 3590"/>
              </a:avLst>
            </a:prstGeom>
            <a:noFill/>
            <a:ln w="19050">
              <a:prstDash val="sysDot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2823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Системы соединений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ED4EF703-30CB-4B5C-B54C-E67B0BAD9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599" cy="1997182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Система соединений должна обеспечивать обмен информации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Процессор и память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Процессор и модули ввода\вывода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 и модули ввода\вывода</a:t>
            </a:r>
          </a:p>
        </p:txBody>
      </p:sp>
      <p:grpSp>
        <p:nvGrpSpPr>
          <p:cNvPr id="79" name="Группа 78">
            <a:extLst>
              <a:ext uri="{FF2B5EF4-FFF2-40B4-BE49-F238E27FC236}">
                <a16:creationId xmlns:a16="http://schemas.microsoft.com/office/drawing/2014/main" id="{78021564-1D30-4C57-88AA-AE023CC7B92F}"/>
              </a:ext>
            </a:extLst>
          </p:cNvPr>
          <p:cNvGrpSpPr/>
          <p:nvPr/>
        </p:nvGrpSpPr>
        <p:grpSpPr>
          <a:xfrm>
            <a:off x="780586" y="4177859"/>
            <a:ext cx="2665013" cy="1500146"/>
            <a:chOff x="731519" y="4472608"/>
            <a:chExt cx="2665013" cy="1500146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227E5902-94AF-4603-B58B-AE28A32033DD}"/>
                </a:ext>
              </a:extLst>
            </p:cNvPr>
            <p:cNvSpPr/>
            <p:nvPr/>
          </p:nvSpPr>
          <p:spPr>
            <a:xfrm>
              <a:off x="731519" y="4472608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ПАМ</a:t>
              </a:r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12198391-76D8-485A-A542-82DE6A85D84A}"/>
                </a:ext>
              </a:extLst>
            </p:cNvPr>
            <p:cNvSpPr/>
            <p:nvPr/>
          </p:nvSpPr>
          <p:spPr>
            <a:xfrm>
              <a:off x="731519" y="5579164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МВВ</a:t>
              </a:r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24A08C33-4842-4509-8C77-6F9F390828A5}"/>
                </a:ext>
              </a:extLst>
            </p:cNvPr>
            <p:cNvSpPr/>
            <p:nvPr/>
          </p:nvSpPr>
          <p:spPr>
            <a:xfrm>
              <a:off x="2680914" y="4472608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МВВ</a:t>
              </a:r>
            </a:p>
          </p:txBody>
        </p:sp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AFBC630A-3296-4BAC-90C2-1D166D838082}"/>
                </a:ext>
              </a:extLst>
            </p:cNvPr>
            <p:cNvSpPr/>
            <p:nvPr/>
          </p:nvSpPr>
          <p:spPr>
            <a:xfrm>
              <a:off x="2680914" y="5579164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ПАМ</a:t>
              </a:r>
            </a:p>
          </p:txBody>
        </p:sp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E16D4DBB-E825-4D41-858A-C9005F50E1E3}"/>
                </a:ext>
              </a:extLst>
            </p:cNvPr>
            <p:cNvSpPr/>
            <p:nvPr/>
          </p:nvSpPr>
          <p:spPr>
            <a:xfrm>
              <a:off x="1723815" y="5034125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ЦП</a:t>
              </a:r>
            </a:p>
          </p:txBody>
        </p: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7B56FF8F-9D4C-40C6-8889-41659A5E5B5E}"/>
                </a:ext>
              </a:extLst>
            </p:cNvPr>
            <p:cNvCxnSpPr/>
            <p:nvPr/>
          </p:nvCxnSpPr>
          <p:spPr>
            <a:xfrm>
              <a:off x="1447137" y="4866198"/>
              <a:ext cx="276678" cy="16792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07BB7F34-252F-4F68-AA4D-FD264C2DDFEF}"/>
                </a:ext>
              </a:extLst>
            </p:cNvPr>
            <p:cNvCxnSpPr>
              <a:cxnSpLocks/>
            </p:cNvCxnSpPr>
            <p:nvPr/>
          </p:nvCxnSpPr>
          <p:spPr>
            <a:xfrm>
              <a:off x="2438108" y="5427715"/>
              <a:ext cx="246345" cy="16792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F5B8C50F-E567-4020-BBCD-5010263A6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8108" y="4866199"/>
              <a:ext cx="242806" cy="1679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DD6FBF64-A99B-4813-A4C2-0624CFD367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7136" y="5427715"/>
              <a:ext cx="276678" cy="1679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348A03A0-9C3E-4B59-9271-F9E2C9D894A3}"/>
                </a:ext>
              </a:extLst>
            </p:cNvPr>
            <p:cNvCxnSpPr>
              <a:cxnSpLocks/>
              <a:stCxn id="11" idx="2"/>
              <a:endCxn id="16" idx="0"/>
            </p:cNvCxnSpPr>
            <p:nvPr/>
          </p:nvCxnSpPr>
          <p:spPr>
            <a:xfrm>
              <a:off x="1089328" y="4866198"/>
              <a:ext cx="0" cy="71296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1E73CF07-77F8-4A07-85BF-0774915DC8C1}"/>
                </a:ext>
              </a:extLst>
            </p:cNvPr>
            <p:cNvCxnSpPr>
              <a:cxnSpLocks/>
              <a:stCxn id="11" idx="3"/>
              <a:endCxn id="17" idx="1"/>
            </p:cNvCxnSpPr>
            <p:nvPr/>
          </p:nvCxnSpPr>
          <p:spPr>
            <a:xfrm>
              <a:off x="1447137" y="4669403"/>
              <a:ext cx="123377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D96A23B1-705E-4D66-931E-3867E7CAEE6C}"/>
                </a:ext>
              </a:extLst>
            </p:cNvPr>
            <p:cNvCxnSpPr>
              <a:cxnSpLocks/>
              <a:stCxn id="16" idx="3"/>
              <a:endCxn id="18" idx="1"/>
            </p:cNvCxnSpPr>
            <p:nvPr/>
          </p:nvCxnSpPr>
          <p:spPr>
            <a:xfrm>
              <a:off x="1447137" y="5775959"/>
              <a:ext cx="123377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9C8D63E1-FC98-4A8E-868E-8D29E017E0BE}"/>
                </a:ext>
              </a:extLst>
            </p:cNvPr>
            <p:cNvCxnSpPr>
              <a:cxnSpLocks/>
              <a:stCxn id="17" idx="2"/>
              <a:endCxn id="18" idx="0"/>
            </p:cNvCxnSpPr>
            <p:nvPr/>
          </p:nvCxnSpPr>
          <p:spPr>
            <a:xfrm>
              <a:off x="3038723" y="4866198"/>
              <a:ext cx="0" cy="71296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ABCB1FD1-ECFB-47AA-8481-66786D9FF3C1}"/>
              </a:ext>
            </a:extLst>
          </p:cNvPr>
          <p:cNvGrpSpPr/>
          <p:nvPr/>
        </p:nvGrpSpPr>
        <p:grpSpPr>
          <a:xfrm>
            <a:off x="4366822" y="4252729"/>
            <a:ext cx="3168303" cy="1366883"/>
            <a:chOff x="4297200" y="4580401"/>
            <a:chExt cx="3168303" cy="1366883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586FF813-7B13-4742-8076-364DE38136EC}"/>
                </a:ext>
              </a:extLst>
            </p:cNvPr>
            <p:cNvSpPr/>
            <p:nvPr/>
          </p:nvSpPr>
          <p:spPr>
            <a:xfrm>
              <a:off x="5007774" y="5553694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МВВ</a:t>
              </a:r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AF8A3D98-3698-4891-B14B-B0E504E93879}"/>
                </a:ext>
              </a:extLst>
            </p:cNvPr>
            <p:cNvSpPr/>
            <p:nvPr/>
          </p:nvSpPr>
          <p:spPr>
            <a:xfrm>
              <a:off x="6065299" y="5553694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ЦП</a:t>
              </a:r>
            </a:p>
          </p:txBody>
        </p:sp>
        <p:sp>
          <p:nvSpPr>
            <p:cNvPr id="46" name="Прямоугольник 45">
              <a:extLst>
                <a:ext uri="{FF2B5EF4-FFF2-40B4-BE49-F238E27FC236}">
                  <a16:creationId xmlns:a16="http://schemas.microsoft.com/office/drawing/2014/main" id="{7EAD197D-C645-425A-8104-DA151D709BD9}"/>
                </a:ext>
              </a:extLst>
            </p:cNvPr>
            <p:cNvSpPr/>
            <p:nvPr/>
          </p:nvSpPr>
          <p:spPr>
            <a:xfrm>
              <a:off x="4442341" y="4581962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ПАМ</a:t>
              </a:r>
            </a:p>
          </p:txBody>
        </p:sp>
        <p:sp>
          <p:nvSpPr>
            <p:cNvPr id="47" name="Прямоугольник 46">
              <a:extLst>
                <a:ext uri="{FF2B5EF4-FFF2-40B4-BE49-F238E27FC236}">
                  <a16:creationId xmlns:a16="http://schemas.microsoft.com/office/drawing/2014/main" id="{D8A24F15-EC55-4CC9-AD4B-CB1ADD2F3D8A}"/>
                </a:ext>
              </a:extLst>
            </p:cNvPr>
            <p:cNvSpPr/>
            <p:nvPr/>
          </p:nvSpPr>
          <p:spPr>
            <a:xfrm>
              <a:off x="5523543" y="4588587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ПАМ</a:t>
              </a:r>
            </a:p>
          </p:txBody>
        </p:sp>
        <p:sp>
          <p:nvSpPr>
            <p:cNvPr id="48" name="Прямоугольник 47">
              <a:extLst>
                <a:ext uri="{FF2B5EF4-FFF2-40B4-BE49-F238E27FC236}">
                  <a16:creationId xmlns:a16="http://schemas.microsoft.com/office/drawing/2014/main" id="{0643AD09-67F5-4929-A1AF-827063294E05}"/>
                </a:ext>
              </a:extLst>
            </p:cNvPr>
            <p:cNvSpPr/>
            <p:nvPr/>
          </p:nvSpPr>
          <p:spPr>
            <a:xfrm>
              <a:off x="6604745" y="4580401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МВВ</a:t>
              </a:r>
            </a:p>
          </p:txBody>
        </p:sp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3EE423F9-43CD-4E23-AE18-5B790F343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7200" y="5249784"/>
              <a:ext cx="3168303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единительная линия 51">
              <a:extLst>
                <a:ext uri="{FF2B5EF4-FFF2-40B4-BE49-F238E27FC236}">
                  <a16:creationId xmlns:a16="http://schemas.microsoft.com/office/drawing/2014/main" id="{139A7ED8-7EEC-4B2A-9D8E-BE88225A3603}"/>
                </a:ext>
              </a:extLst>
            </p:cNvPr>
            <p:cNvCxnSpPr>
              <a:cxnSpLocks/>
            </p:cNvCxnSpPr>
            <p:nvPr/>
          </p:nvCxnSpPr>
          <p:spPr>
            <a:xfrm>
              <a:off x="4800150" y="4983791"/>
              <a:ext cx="0" cy="2659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единительная линия 53">
              <a:extLst>
                <a:ext uri="{FF2B5EF4-FFF2-40B4-BE49-F238E27FC236}">
                  <a16:creationId xmlns:a16="http://schemas.microsoft.com/office/drawing/2014/main" id="{0374E441-EE75-4F9C-8453-D1451324259B}"/>
                </a:ext>
              </a:extLst>
            </p:cNvPr>
            <p:cNvCxnSpPr>
              <a:cxnSpLocks/>
            </p:cNvCxnSpPr>
            <p:nvPr/>
          </p:nvCxnSpPr>
          <p:spPr>
            <a:xfrm>
              <a:off x="5881351" y="4973991"/>
              <a:ext cx="0" cy="2659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Прямая соединительная линия 54">
              <a:extLst>
                <a:ext uri="{FF2B5EF4-FFF2-40B4-BE49-F238E27FC236}">
                  <a16:creationId xmlns:a16="http://schemas.microsoft.com/office/drawing/2014/main" id="{2C6B9A13-40CD-4D7B-9DEF-20A1608D0050}"/>
                </a:ext>
              </a:extLst>
            </p:cNvPr>
            <p:cNvCxnSpPr>
              <a:cxnSpLocks/>
            </p:cNvCxnSpPr>
            <p:nvPr/>
          </p:nvCxnSpPr>
          <p:spPr>
            <a:xfrm>
              <a:off x="6962554" y="4973990"/>
              <a:ext cx="0" cy="2659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Прямая соединительная линия 55">
              <a:extLst>
                <a:ext uri="{FF2B5EF4-FFF2-40B4-BE49-F238E27FC236}">
                  <a16:creationId xmlns:a16="http://schemas.microsoft.com/office/drawing/2014/main" id="{E3D9A842-1C17-43F4-8D28-449B14B5DBCF}"/>
                </a:ext>
              </a:extLst>
            </p:cNvPr>
            <p:cNvCxnSpPr>
              <a:cxnSpLocks/>
            </p:cNvCxnSpPr>
            <p:nvPr/>
          </p:nvCxnSpPr>
          <p:spPr>
            <a:xfrm>
              <a:off x="6415123" y="5274763"/>
              <a:ext cx="0" cy="2659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D75278FB-9A1F-4633-A41A-FE6A44053FE9}"/>
                </a:ext>
              </a:extLst>
            </p:cNvPr>
            <p:cNvCxnSpPr>
              <a:cxnSpLocks/>
            </p:cNvCxnSpPr>
            <p:nvPr/>
          </p:nvCxnSpPr>
          <p:spPr>
            <a:xfrm>
              <a:off x="5365583" y="5274763"/>
              <a:ext cx="0" cy="2659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Группа 76">
            <a:extLst>
              <a:ext uri="{FF2B5EF4-FFF2-40B4-BE49-F238E27FC236}">
                <a16:creationId xmlns:a16="http://schemas.microsoft.com/office/drawing/2014/main" id="{7863A783-61D5-426B-BF4E-86E345437FDD}"/>
              </a:ext>
            </a:extLst>
          </p:cNvPr>
          <p:cNvGrpSpPr/>
          <p:nvPr/>
        </p:nvGrpSpPr>
        <p:grpSpPr>
          <a:xfrm>
            <a:off x="8345993" y="3947323"/>
            <a:ext cx="3168303" cy="1730682"/>
            <a:chOff x="8050251" y="4195447"/>
            <a:chExt cx="3168303" cy="1730682"/>
          </a:xfrm>
        </p:grpSpPr>
        <p:sp>
          <p:nvSpPr>
            <p:cNvPr id="58" name="Прямоугольник 57">
              <a:extLst>
                <a:ext uri="{FF2B5EF4-FFF2-40B4-BE49-F238E27FC236}">
                  <a16:creationId xmlns:a16="http://schemas.microsoft.com/office/drawing/2014/main" id="{340C3B57-AD3F-4C8F-A0D0-52B49EAC48FF}"/>
                </a:ext>
              </a:extLst>
            </p:cNvPr>
            <p:cNvSpPr/>
            <p:nvPr/>
          </p:nvSpPr>
          <p:spPr>
            <a:xfrm>
              <a:off x="8164039" y="5261909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МВВ</a:t>
              </a:r>
            </a:p>
          </p:txBody>
        </p:sp>
        <p:sp>
          <p:nvSpPr>
            <p:cNvPr id="59" name="Прямоугольник 58">
              <a:extLst>
                <a:ext uri="{FF2B5EF4-FFF2-40B4-BE49-F238E27FC236}">
                  <a16:creationId xmlns:a16="http://schemas.microsoft.com/office/drawing/2014/main" id="{850B62FF-BFC8-428C-AA7E-DCED11EAADD4}"/>
                </a:ext>
              </a:extLst>
            </p:cNvPr>
            <p:cNvSpPr/>
            <p:nvPr/>
          </p:nvSpPr>
          <p:spPr>
            <a:xfrm>
              <a:off x="9237465" y="5261909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ЦП</a:t>
              </a:r>
            </a:p>
          </p:txBody>
        </p:sp>
        <p:cxnSp>
          <p:nvCxnSpPr>
            <p:cNvPr id="60" name="Прямая соединительная линия 59">
              <a:extLst>
                <a:ext uri="{FF2B5EF4-FFF2-40B4-BE49-F238E27FC236}">
                  <a16:creationId xmlns:a16="http://schemas.microsoft.com/office/drawing/2014/main" id="{3A4E7261-5930-40BA-8CD5-A70CB5E195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50251" y="5918092"/>
              <a:ext cx="3168303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Прямая соединительная линия 60">
              <a:extLst>
                <a:ext uri="{FF2B5EF4-FFF2-40B4-BE49-F238E27FC236}">
                  <a16:creationId xmlns:a16="http://schemas.microsoft.com/office/drawing/2014/main" id="{62642517-377A-4B00-9CE8-D09482AC97CE}"/>
                </a:ext>
              </a:extLst>
            </p:cNvPr>
            <p:cNvCxnSpPr>
              <a:cxnSpLocks/>
            </p:cNvCxnSpPr>
            <p:nvPr/>
          </p:nvCxnSpPr>
          <p:spPr>
            <a:xfrm>
              <a:off x="9595681" y="5655499"/>
              <a:ext cx="0" cy="2659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единительная линия 61">
              <a:extLst>
                <a:ext uri="{FF2B5EF4-FFF2-40B4-BE49-F238E27FC236}">
                  <a16:creationId xmlns:a16="http://schemas.microsoft.com/office/drawing/2014/main" id="{CBA4800D-CF6A-49BD-8006-9608EB0C2958}"/>
                </a:ext>
              </a:extLst>
            </p:cNvPr>
            <p:cNvCxnSpPr>
              <a:cxnSpLocks/>
            </p:cNvCxnSpPr>
            <p:nvPr/>
          </p:nvCxnSpPr>
          <p:spPr>
            <a:xfrm>
              <a:off x="8522287" y="5655499"/>
              <a:ext cx="0" cy="2659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Прямоугольник 65">
              <a:extLst>
                <a:ext uri="{FF2B5EF4-FFF2-40B4-BE49-F238E27FC236}">
                  <a16:creationId xmlns:a16="http://schemas.microsoft.com/office/drawing/2014/main" id="{DAB739FD-D7A6-43F7-A8F2-F705467593FF}"/>
                </a:ext>
              </a:extLst>
            </p:cNvPr>
            <p:cNvSpPr/>
            <p:nvPr/>
          </p:nvSpPr>
          <p:spPr>
            <a:xfrm>
              <a:off x="10310891" y="5261909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МВВ</a:t>
              </a:r>
            </a:p>
          </p:txBody>
        </p:sp>
        <p:cxnSp>
          <p:nvCxnSpPr>
            <p:cNvPr id="67" name="Прямая соединительная линия 66">
              <a:extLst>
                <a:ext uri="{FF2B5EF4-FFF2-40B4-BE49-F238E27FC236}">
                  <a16:creationId xmlns:a16="http://schemas.microsoft.com/office/drawing/2014/main" id="{0093D1CE-97C3-4643-910A-347BCCD7A885}"/>
                </a:ext>
              </a:extLst>
            </p:cNvPr>
            <p:cNvCxnSpPr>
              <a:cxnSpLocks/>
            </p:cNvCxnSpPr>
            <p:nvPr/>
          </p:nvCxnSpPr>
          <p:spPr>
            <a:xfrm>
              <a:off x="10678384" y="5660136"/>
              <a:ext cx="0" cy="2659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Прямая соединительная линия 67">
              <a:extLst>
                <a:ext uri="{FF2B5EF4-FFF2-40B4-BE49-F238E27FC236}">
                  <a16:creationId xmlns:a16="http://schemas.microsoft.com/office/drawing/2014/main" id="{B9394475-93FD-40D0-AE0C-F80523049585}"/>
                </a:ext>
              </a:extLst>
            </p:cNvPr>
            <p:cNvCxnSpPr>
              <a:cxnSpLocks/>
            </p:cNvCxnSpPr>
            <p:nvPr/>
          </p:nvCxnSpPr>
          <p:spPr>
            <a:xfrm>
              <a:off x="9589788" y="4245997"/>
              <a:ext cx="0" cy="1017432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Прямоугольник 71">
              <a:extLst>
                <a:ext uri="{FF2B5EF4-FFF2-40B4-BE49-F238E27FC236}">
                  <a16:creationId xmlns:a16="http://schemas.microsoft.com/office/drawing/2014/main" id="{D3C7759A-87F3-4DB3-8010-B5233628C39C}"/>
                </a:ext>
              </a:extLst>
            </p:cNvPr>
            <p:cNvSpPr/>
            <p:nvPr/>
          </p:nvSpPr>
          <p:spPr>
            <a:xfrm>
              <a:off x="8516361" y="4556571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ПАМ</a:t>
              </a:r>
            </a:p>
          </p:txBody>
        </p:sp>
        <p:sp>
          <p:nvSpPr>
            <p:cNvPr id="73" name="Прямоугольник 72">
              <a:extLst>
                <a:ext uri="{FF2B5EF4-FFF2-40B4-BE49-F238E27FC236}">
                  <a16:creationId xmlns:a16="http://schemas.microsoft.com/office/drawing/2014/main" id="{1AF44FBA-AF95-4A0E-95FF-8F4FAFBCCB9F}"/>
                </a:ext>
              </a:extLst>
            </p:cNvPr>
            <p:cNvSpPr/>
            <p:nvPr/>
          </p:nvSpPr>
          <p:spPr>
            <a:xfrm>
              <a:off x="9947579" y="4195447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ПАМ</a:t>
              </a:r>
            </a:p>
          </p:txBody>
        </p:sp>
        <p:cxnSp>
          <p:nvCxnSpPr>
            <p:cNvPr id="74" name="Прямая соединительная линия 73">
              <a:extLst>
                <a:ext uri="{FF2B5EF4-FFF2-40B4-BE49-F238E27FC236}">
                  <a16:creationId xmlns:a16="http://schemas.microsoft.com/office/drawing/2014/main" id="{77AECF2E-E012-42DF-BE50-B8517B7D48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31979" y="4754765"/>
              <a:ext cx="35054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Прямая соединительная линия 75">
              <a:extLst>
                <a:ext uri="{FF2B5EF4-FFF2-40B4-BE49-F238E27FC236}">
                  <a16:creationId xmlns:a16="http://schemas.microsoft.com/office/drawing/2014/main" id="{FFE1A85D-D280-4788-869B-ACD958A873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97030" y="4392242"/>
              <a:ext cx="35054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Стрелка: вправо 79">
            <a:extLst>
              <a:ext uri="{FF2B5EF4-FFF2-40B4-BE49-F238E27FC236}">
                <a16:creationId xmlns:a16="http://schemas.microsoft.com/office/drawing/2014/main" id="{967A9FDB-7B62-436E-96AB-581D055811FC}"/>
              </a:ext>
            </a:extLst>
          </p:cNvPr>
          <p:cNvSpPr/>
          <p:nvPr/>
        </p:nvSpPr>
        <p:spPr>
          <a:xfrm>
            <a:off x="3824702" y="4810841"/>
            <a:ext cx="320865" cy="23446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1" name="Стрелка: вправо 80">
            <a:extLst>
              <a:ext uri="{FF2B5EF4-FFF2-40B4-BE49-F238E27FC236}">
                <a16:creationId xmlns:a16="http://schemas.microsoft.com/office/drawing/2014/main" id="{472DD739-7EF7-40F7-84F3-999A2560F8E2}"/>
              </a:ext>
            </a:extLst>
          </p:cNvPr>
          <p:cNvSpPr/>
          <p:nvPr/>
        </p:nvSpPr>
        <p:spPr>
          <a:xfrm>
            <a:off x="7848544" y="4804879"/>
            <a:ext cx="320865" cy="23446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5995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A2027DA0-9234-4673-8DB1-DD14A19AE7FB}"/>
              </a:ext>
            </a:extLst>
          </p:cNvPr>
          <p:cNvGrpSpPr/>
          <p:nvPr/>
        </p:nvGrpSpPr>
        <p:grpSpPr>
          <a:xfrm>
            <a:off x="4143218" y="3861152"/>
            <a:ext cx="3905564" cy="2791275"/>
            <a:chOff x="4143218" y="3861152"/>
            <a:chExt cx="3905564" cy="2791275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EFF05AEA-C211-4525-BB3B-4EB43A9E0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43218" y="3861152"/>
              <a:ext cx="3905564" cy="2791275"/>
            </a:xfrm>
            <a:prstGeom prst="rect">
              <a:avLst/>
            </a:prstGeom>
          </p:spPr>
        </p:pic>
        <p:sp>
          <p:nvSpPr>
            <p:cNvPr id="5" name="Заголовок 1">
              <a:extLst>
                <a:ext uri="{FF2B5EF4-FFF2-40B4-BE49-F238E27FC236}">
                  <a16:creationId xmlns:a16="http://schemas.microsoft.com/office/drawing/2014/main" id="{E64862DE-746C-4E03-888E-20539DF5C987}"/>
                </a:ext>
              </a:extLst>
            </p:cNvPr>
            <p:cNvSpPr txBox="1">
              <a:spLocks/>
            </p:cNvSpPr>
            <p:nvPr/>
          </p:nvSpPr>
          <p:spPr>
            <a:xfrm>
              <a:off x="5037744" y="3896794"/>
              <a:ext cx="2116512" cy="237865"/>
            </a:xfrm>
            <a:prstGeom prst="rect">
              <a:avLst/>
            </a:prstGeom>
            <a:solidFill>
              <a:schemeClr val="tx1"/>
            </a:solidFill>
          </p:spPr>
          <p:txBody>
            <a:bodyPr vert="horz" lIns="91440" tIns="45720" rIns="91440" bIns="45720" rtlCol="0" anchor="b">
              <a:normAutofit fontScale="700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1900" dirty="0">
                  <a:solidFill>
                    <a:schemeClr val="bg1"/>
                  </a:solidFill>
                  <a:latin typeface="HelveticaNeueCyr" panose="02000503040000020004" pitchFamily="2" charset="-52"/>
                </a:rPr>
                <a:t>Модуль ввода</a:t>
              </a:r>
              <a:r>
                <a:rPr lang="en-US" sz="1900" dirty="0">
                  <a:solidFill>
                    <a:schemeClr val="bg1"/>
                  </a:solidFill>
                  <a:latin typeface="HelveticaNeueCyr" panose="02000503040000020004" pitchFamily="2" charset="-52"/>
                </a:rPr>
                <a:t>/</a:t>
              </a:r>
              <a:r>
                <a:rPr lang="ru-RU" sz="1900" dirty="0">
                  <a:solidFill>
                    <a:schemeClr val="bg1"/>
                  </a:solidFill>
                  <a:latin typeface="HelveticaNeueCyr" panose="02000503040000020004" pitchFamily="2" charset="-52"/>
                </a:rPr>
                <a:t>вывода</a:t>
              </a:r>
            </a:p>
          </p:txBody>
        </p:sp>
      </p:grp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771BD47-4F79-434F-84A6-D29E38411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Структура периферийного устройства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4C7B7CA7-7029-4AE8-A4A3-B9FEB0927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3969"/>
            <a:ext cx="10515599" cy="1823902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Все периферийные устройства можно свести к трем категориям: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Для общения с пользователем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Для общения с вычислительной машиной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Для связи с удаленными устройствами</a:t>
            </a:r>
          </a:p>
        </p:txBody>
      </p:sp>
    </p:spTree>
    <p:extLst>
      <p:ext uri="{BB962C8B-B14F-4D97-AF65-F5344CB8AC3E}">
        <p14:creationId xmlns:p14="http://schemas.microsoft.com/office/powerpoint/2010/main" val="56615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BA012CE8-653A-45DE-BC79-068071806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Модули ввода-вывода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688BA71B-223C-46C8-95FC-CA621D853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599" cy="3874843"/>
          </a:xfrm>
        </p:spPr>
        <p:txBody>
          <a:bodyPr>
            <a:normAutofit/>
          </a:bodyPr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Основные функции модулей ввода-вывода: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Локализация данных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Управление и синхронизация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Обмен информацией</a:t>
            </a:r>
          </a:p>
          <a:p>
            <a:pPr lvl="2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Распознавание команд</a:t>
            </a:r>
          </a:p>
          <a:p>
            <a:pPr lvl="2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Пересылка данных</a:t>
            </a:r>
          </a:p>
          <a:p>
            <a:pPr lvl="2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Извещение о состоянии</a:t>
            </a:r>
          </a:p>
          <a:p>
            <a:pPr lvl="2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Буферизация данных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Обнаружение ошибок</a:t>
            </a:r>
          </a:p>
        </p:txBody>
      </p:sp>
    </p:spTree>
    <p:extLst>
      <p:ext uri="{BB962C8B-B14F-4D97-AF65-F5344CB8AC3E}">
        <p14:creationId xmlns:p14="http://schemas.microsoft.com/office/powerpoint/2010/main" val="72382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4FB21A-B0A4-43A5-B1E8-E9A61E4D9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42009" y="1975483"/>
            <a:ext cx="6507982" cy="4162082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2D04762-C28E-4B3E-B0F0-AB6B40618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Структура модуля ввода-вывода</a:t>
            </a:r>
          </a:p>
        </p:txBody>
      </p:sp>
    </p:spTree>
    <p:extLst>
      <p:ext uri="{BB962C8B-B14F-4D97-AF65-F5344CB8AC3E}">
        <p14:creationId xmlns:p14="http://schemas.microsoft.com/office/powerpoint/2010/main" val="249612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3028D1-871A-4BF9-9103-649A132B8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38425" y="2796945"/>
            <a:ext cx="5315148" cy="3232502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3A31F3A-562F-4144-9384-83BA58B31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Методы управления вводом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выводом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3FD7E55E-BEF1-434E-91C5-D31563CE6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599" cy="321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1. Ввод вывод с опросом</a:t>
            </a:r>
          </a:p>
        </p:txBody>
      </p:sp>
    </p:spTree>
    <p:extLst>
      <p:ext uri="{BB962C8B-B14F-4D97-AF65-F5344CB8AC3E}">
        <p14:creationId xmlns:p14="http://schemas.microsoft.com/office/powerpoint/2010/main" val="53662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1570</TotalTime>
  <Words>211</Words>
  <Application>Microsoft Office PowerPoint</Application>
  <PresentationFormat>Широкоэкранный</PresentationFormat>
  <Paragraphs>65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7" baseType="lpstr">
      <vt:lpstr>Menlo</vt:lpstr>
      <vt:lpstr>Calibri</vt:lpstr>
      <vt:lpstr>HelveticaNeue LT CYR 57 Cond</vt:lpstr>
      <vt:lpstr>Calibri Light</vt:lpstr>
      <vt:lpstr>HelveticaNeueCyr</vt:lpstr>
      <vt:lpstr>Arial</vt:lpstr>
      <vt:lpstr>Cormorant</vt:lpstr>
      <vt:lpstr>Тема Office</vt:lpstr>
      <vt:lpstr>Архитектуры процессорных систем</vt:lpstr>
      <vt:lpstr>План лекции</vt:lpstr>
      <vt:lpstr>Система ввода-вывода</vt:lpstr>
      <vt:lpstr>Адресное пространство</vt:lpstr>
      <vt:lpstr>Системы соединений</vt:lpstr>
      <vt:lpstr>Структура периферийного устройства</vt:lpstr>
      <vt:lpstr>Модули ввода-вывода</vt:lpstr>
      <vt:lpstr>Структура модуля ввода-вывода</vt:lpstr>
      <vt:lpstr>Методы управления вводом/выводом</vt:lpstr>
      <vt:lpstr>Методы управления вводом/выводом</vt:lpstr>
      <vt:lpstr>Методы управления вводом/выводом</vt:lpstr>
      <vt:lpstr>Конфигурации ПДП (DMA)</vt:lpstr>
      <vt:lpstr>Канальная система ввода-вывода</vt:lpstr>
      <vt:lpstr>RAID</vt:lpstr>
      <vt:lpstr>JTAG (Join Test Action Group)</vt:lpstr>
      <vt:lpstr>JTAG (Join Test Action Group)</vt:lpstr>
      <vt:lpstr>Boundary-Scan Cell</vt:lpstr>
      <vt:lpstr>FSM JTAG</vt:lpstr>
      <vt:lpstr>Структура JTAG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Ввод\Вывод</dc:title>
  <dc:creator>Михаил Попов</dc:creator>
  <cp:lastModifiedBy>Михаил Попов</cp:lastModifiedBy>
  <cp:revision>3</cp:revision>
  <dcterms:created xsi:type="dcterms:W3CDTF">2019-11-25T16:59:23Z</dcterms:created>
  <dcterms:modified xsi:type="dcterms:W3CDTF">2021-12-16T18:47:00Z</dcterms:modified>
</cp:coreProperties>
</file>